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4be02676c944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31348be6b04898"/>
  </p:sldMasterIdLst>
  <p:sldIdLst>
    <p:sldId xmlns:r="http://schemas.openxmlformats.org/officeDocument/2006/relationships" id="256" r:id="Racef595d7d01422c"/>
    <p:sldId xmlns:r="http://schemas.openxmlformats.org/officeDocument/2006/relationships" id="257" r:id="R77e4826784ea4572"/>
    <p:sldId xmlns:r="http://schemas.openxmlformats.org/officeDocument/2006/relationships" id="258" r:id="R06cbe24d767242f5"/>
    <p:sldId xmlns:r="http://schemas.openxmlformats.org/officeDocument/2006/relationships" id="259" r:id="Ra38f233557f04e1e"/>
    <p:sldId xmlns:r="http://schemas.openxmlformats.org/officeDocument/2006/relationships" id="260" r:id="Rf1988c3c53ab4909"/>
    <p:sldId xmlns:r="http://schemas.openxmlformats.org/officeDocument/2006/relationships" id="261" r:id="Rbb3b3a2740184581"/>
    <p:sldId xmlns:r="http://schemas.openxmlformats.org/officeDocument/2006/relationships" id="262" r:id="R3c282a1883b64c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1348be6b04898" /><Relationship Type="http://schemas.openxmlformats.org/officeDocument/2006/relationships/slide" Target="/ppt/slides/slide1.xml" Id="Racef595d7d01422c" /><Relationship Type="http://schemas.openxmlformats.org/officeDocument/2006/relationships/slide" Target="/ppt/slides/slide2.xml" Id="R77e4826784ea4572" /><Relationship Type="http://schemas.openxmlformats.org/officeDocument/2006/relationships/slide" Target="/ppt/slides/slide3.xml" Id="R06cbe24d767242f5" /><Relationship Type="http://schemas.openxmlformats.org/officeDocument/2006/relationships/slide" Target="/ppt/slides/slide4.xml" Id="Ra38f233557f04e1e" /><Relationship Type="http://schemas.openxmlformats.org/officeDocument/2006/relationships/slide" Target="/ppt/slides/slide5.xml" Id="Rf1988c3c53ab4909" /><Relationship Type="http://schemas.openxmlformats.org/officeDocument/2006/relationships/slide" Target="/ppt/slides/slide6.xml" Id="Rbb3b3a2740184581" /><Relationship Type="http://schemas.openxmlformats.org/officeDocument/2006/relationships/slide" Target="/ppt/slides/slide7.xml" Id="R3c282a1883b64c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ebbcb100247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745b679be4206" /><Relationship Type="http://schemas.openxmlformats.org/officeDocument/2006/relationships/theme" Target="/ppt/slideMasters/theme/theme1.xml" Id="Re418e59fab624c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d745b679be42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b0d176a0647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4c0f7078c44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5a9f4dff6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32e7d044d42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01b3a4f9b4f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0d948d04e4a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9dea41b0147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