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e5feb4ca8845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a68e2f0634188"/>
  </p:sldMasterIdLst>
  <p:sldIdLst>
    <p:sldId xmlns:r="http://schemas.openxmlformats.org/officeDocument/2006/relationships" id="256" r:id="R1ef8fddcf4074789"/>
    <p:sldId xmlns:r="http://schemas.openxmlformats.org/officeDocument/2006/relationships" id="257" r:id="R6b52797c9efc451e"/>
    <p:sldId xmlns:r="http://schemas.openxmlformats.org/officeDocument/2006/relationships" id="258" r:id="R14ffa231afd84c4d"/>
    <p:sldId xmlns:r="http://schemas.openxmlformats.org/officeDocument/2006/relationships" id="259" r:id="Ra3fb6614a1904750"/>
    <p:sldId xmlns:r="http://schemas.openxmlformats.org/officeDocument/2006/relationships" id="260" r:id="Rd75590a3d5bf4e91"/>
    <p:sldId xmlns:r="http://schemas.openxmlformats.org/officeDocument/2006/relationships" id="261" r:id="R073c98dfc66542e1"/>
    <p:sldId xmlns:r="http://schemas.openxmlformats.org/officeDocument/2006/relationships" id="262" r:id="R9bc2e193563a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a68e2f0634188" /><Relationship Type="http://schemas.openxmlformats.org/officeDocument/2006/relationships/slide" Target="/ppt/slides/slide1.xml" Id="R1ef8fddcf4074789" /><Relationship Type="http://schemas.openxmlformats.org/officeDocument/2006/relationships/slide" Target="/ppt/slides/slide2.xml" Id="R6b52797c9efc451e" /><Relationship Type="http://schemas.openxmlformats.org/officeDocument/2006/relationships/slide" Target="/ppt/slides/slide3.xml" Id="R14ffa231afd84c4d" /><Relationship Type="http://schemas.openxmlformats.org/officeDocument/2006/relationships/slide" Target="/ppt/slides/slide4.xml" Id="Ra3fb6614a1904750" /><Relationship Type="http://schemas.openxmlformats.org/officeDocument/2006/relationships/slide" Target="/ppt/slides/slide5.xml" Id="Rd75590a3d5bf4e91" /><Relationship Type="http://schemas.openxmlformats.org/officeDocument/2006/relationships/slide" Target="/ppt/slides/slide6.xml" Id="R073c98dfc66542e1" /><Relationship Type="http://schemas.openxmlformats.org/officeDocument/2006/relationships/slide" Target="/ppt/slides/slide7.xml" Id="R9bc2e193563a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4de7f8e8241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f49fc27944d2" /><Relationship Type="http://schemas.openxmlformats.org/officeDocument/2006/relationships/theme" Target="/ppt/slideMasters/theme/theme1.xml" Id="R335458638b8144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6f49fc279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f1d0b7b51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f0554f7c343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116a5326b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83a6dfd1e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dc506bd28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8daaf1f0844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b1f9b435643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DØVIK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DØVIK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9 889 418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9 986 555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DØVIK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Venstøphøgda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DØVIK AS</a:t>
            </a:r>
          </a:p>
        </p:txBody>
      </p:sp>
    </p:spTree>
  </p:cSld>
  <p:clrMapOvr>
    <a:masterClrMapping xmlns:a="http://schemas.openxmlformats.org/drawingml/2006/main"/>
  </p:clrMapOvr>
</p:sld>
</file>