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63f117581945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39151ed60d4b40"/>
  </p:sldMasterIdLst>
  <p:sldIdLst>
    <p:sldId xmlns:r="http://schemas.openxmlformats.org/officeDocument/2006/relationships" id="256" r:id="R1173bc35e5b94500"/>
    <p:sldId xmlns:r="http://schemas.openxmlformats.org/officeDocument/2006/relationships" id="257" r:id="Rd10c21fbe2474cec"/>
    <p:sldId xmlns:r="http://schemas.openxmlformats.org/officeDocument/2006/relationships" id="258" r:id="Rb0c887cf15e7418d"/>
    <p:sldId xmlns:r="http://schemas.openxmlformats.org/officeDocument/2006/relationships" id="259" r:id="R56e6a806d9c14d9f"/>
    <p:sldId xmlns:r="http://schemas.openxmlformats.org/officeDocument/2006/relationships" id="260" r:id="R94b1d3b5d8cc40e5"/>
    <p:sldId xmlns:r="http://schemas.openxmlformats.org/officeDocument/2006/relationships" id="261" r:id="Rbaceaf3aabf34ab5"/>
    <p:sldId xmlns:r="http://schemas.openxmlformats.org/officeDocument/2006/relationships" id="262" r:id="Ra49c2ba317874c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39151ed60d4b40" /><Relationship Type="http://schemas.openxmlformats.org/officeDocument/2006/relationships/slide" Target="/ppt/slides/slide1.xml" Id="R1173bc35e5b94500" /><Relationship Type="http://schemas.openxmlformats.org/officeDocument/2006/relationships/slide" Target="/ppt/slides/slide2.xml" Id="Rd10c21fbe2474cec" /><Relationship Type="http://schemas.openxmlformats.org/officeDocument/2006/relationships/slide" Target="/ppt/slides/slide3.xml" Id="Rb0c887cf15e7418d" /><Relationship Type="http://schemas.openxmlformats.org/officeDocument/2006/relationships/slide" Target="/ppt/slides/slide4.xml" Id="R56e6a806d9c14d9f" /><Relationship Type="http://schemas.openxmlformats.org/officeDocument/2006/relationships/slide" Target="/ppt/slides/slide5.xml" Id="R94b1d3b5d8cc40e5" /><Relationship Type="http://schemas.openxmlformats.org/officeDocument/2006/relationships/slide" Target="/ppt/slides/slide6.xml" Id="Rbaceaf3aabf34ab5" /><Relationship Type="http://schemas.openxmlformats.org/officeDocument/2006/relationships/slide" Target="/ppt/slides/slide7.xml" Id="Ra49c2ba317874c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004ad2f8934d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b7c23f5fe4758" /><Relationship Type="http://schemas.openxmlformats.org/officeDocument/2006/relationships/theme" Target="/ppt/slideMasters/theme/theme1.xml" Id="R13ecce34db3b4d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6b7c23f5fe47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25254be344c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5644158004c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b5a6724df4e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3aab89bd249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309c58caa4f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8ddadd67e4d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d0c9e0ca343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JOCOJACOBS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JOCOJACOBS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JOACHIM THUESTAD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