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7991a581814f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26e0202d1c4d27"/>
  </p:sldMasterIdLst>
  <p:sldIdLst>
    <p:sldId xmlns:r="http://schemas.openxmlformats.org/officeDocument/2006/relationships" id="256" r:id="Rc8345b35ba6b4cc3"/>
    <p:sldId xmlns:r="http://schemas.openxmlformats.org/officeDocument/2006/relationships" id="257" r:id="R47f4899cf1c9472e"/>
    <p:sldId xmlns:r="http://schemas.openxmlformats.org/officeDocument/2006/relationships" id="258" r:id="R56cfb79a68594f96"/>
    <p:sldId xmlns:r="http://schemas.openxmlformats.org/officeDocument/2006/relationships" id="259" r:id="R85d64aa5c8be43ac"/>
    <p:sldId xmlns:r="http://schemas.openxmlformats.org/officeDocument/2006/relationships" id="260" r:id="R0ae431579ca34dd2"/>
    <p:sldId xmlns:r="http://schemas.openxmlformats.org/officeDocument/2006/relationships" id="261" r:id="Re2c9cb20822b4d2e"/>
    <p:sldId xmlns:r="http://schemas.openxmlformats.org/officeDocument/2006/relationships" id="262" r:id="R30158205d07b49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26e0202d1c4d27" /><Relationship Type="http://schemas.openxmlformats.org/officeDocument/2006/relationships/slide" Target="/ppt/slides/slide1.xml" Id="Rc8345b35ba6b4cc3" /><Relationship Type="http://schemas.openxmlformats.org/officeDocument/2006/relationships/slide" Target="/ppt/slides/slide2.xml" Id="R47f4899cf1c9472e" /><Relationship Type="http://schemas.openxmlformats.org/officeDocument/2006/relationships/slide" Target="/ppt/slides/slide3.xml" Id="R56cfb79a68594f96" /><Relationship Type="http://schemas.openxmlformats.org/officeDocument/2006/relationships/slide" Target="/ppt/slides/slide4.xml" Id="R85d64aa5c8be43ac" /><Relationship Type="http://schemas.openxmlformats.org/officeDocument/2006/relationships/slide" Target="/ppt/slides/slide5.xml" Id="R0ae431579ca34dd2" /><Relationship Type="http://schemas.openxmlformats.org/officeDocument/2006/relationships/slide" Target="/ppt/slides/slide6.xml" Id="Re2c9cb20822b4d2e" /><Relationship Type="http://schemas.openxmlformats.org/officeDocument/2006/relationships/slide" Target="/ppt/slides/slide7.xml" Id="R30158205d07b49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86e47451ee4a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e801da185459e" /><Relationship Type="http://schemas.openxmlformats.org/officeDocument/2006/relationships/theme" Target="/ppt/slideMasters/theme/theme1.xml" Id="R3552cbedfa3c45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8e801da18545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fb947733e4b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3b970f82c48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54601749948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fcd6df34649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94762bc0f43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7f5b2c44a44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3471a7d6f45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TONI ECONOMI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TONI ECONOMI AS ble etablert [år] og holder til i Maze.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5 236 682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246 039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198 271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2 207 157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ELEN INGA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TORE FREDRIK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INA MARITA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TOR HENRIK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Hirsaluohkka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9525 Maze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917 992 002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