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bacdc6061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5c190d949490f"/>
  </p:sldMasterIdLst>
  <p:sldIdLst>
    <p:sldId xmlns:r="http://schemas.openxmlformats.org/officeDocument/2006/relationships" id="256" r:id="R11784540b0e34b99"/>
    <p:sldId xmlns:r="http://schemas.openxmlformats.org/officeDocument/2006/relationships" id="257" r:id="R58f10f33e69a4797"/>
    <p:sldId xmlns:r="http://schemas.openxmlformats.org/officeDocument/2006/relationships" id="258" r:id="Rfa760cc95f174d3c"/>
    <p:sldId xmlns:r="http://schemas.openxmlformats.org/officeDocument/2006/relationships" id="259" r:id="R44a64e2a9d6342cb"/>
    <p:sldId xmlns:r="http://schemas.openxmlformats.org/officeDocument/2006/relationships" id="260" r:id="R589f026858bf4326"/>
    <p:sldId xmlns:r="http://schemas.openxmlformats.org/officeDocument/2006/relationships" id="261" r:id="Rffed2e63790146d7"/>
    <p:sldId xmlns:r="http://schemas.openxmlformats.org/officeDocument/2006/relationships" id="262" r:id="R0db6bdb56f4046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5c190d949490f" /><Relationship Type="http://schemas.openxmlformats.org/officeDocument/2006/relationships/slide" Target="/ppt/slides/slide1.xml" Id="R11784540b0e34b99" /><Relationship Type="http://schemas.openxmlformats.org/officeDocument/2006/relationships/slide" Target="/ppt/slides/slide2.xml" Id="R58f10f33e69a4797" /><Relationship Type="http://schemas.openxmlformats.org/officeDocument/2006/relationships/slide" Target="/ppt/slides/slide3.xml" Id="Rfa760cc95f174d3c" /><Relationship Type="http://schemas.openxmlformats.org/officeDocument/2006/relationships/slide" Target="/ppt/slides/slide4.xml" Id="R44a64e2a9d6342cb" /><Relationship Type="http://schemas.openxmlformats.org/officeDocument/2006/relationships/slide" Target="/ppt/slides/slide5.xml" Id="R589f026858bf4326" /><Relationship Type="http://schemas.openxmlformats.org/officeDocument/2006/relationships/slide" Target="/ppt/slides/slide6.xml" Id="Rffed2e63790146d7" /><Relationship Type="http://schemas.openxmlformats.org/officeDocument/2006/relationships/slide" Target="/ppt/slides/slide7.xml" Id="R0db6bdb56f4046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f117204bb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8a80f7abf4c26" /><Relationship Type="http://schemas.openxmlformats.org/officeDocument/2006/relationships/theme" Target="/ppt/slideMasters/theme/theme1.xml" Id="Rc36c0d5e2915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8a80f7abf4c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51be8d10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279e0dbe149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661d922544a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4bf01e58e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588f44327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bb17aa62c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4b9b01e84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961 577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BIERMANN MARIUS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Jutulveien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917 983 313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HØVEL AS</a:t>
            </a:r>
          </a:p>
        </p:txBody>
      </p:sp>
    </p:spTree>
  </p:cSld>
  <p:clrMapOvr>
    <a:masterClrMapping xmlns:a="http://schemas.openxmlformats.org/drawingml/2006/main"/>
  </p:clrMapOvr>
</p:sld>
</file>