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54718e123c41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664cecd18b487d"/>
  </p:sldMasterIdLst>
  <p:sldIdLst>
    <p:sldId xmlns:r="http://schemas.openxmlformats.org/officeDocument/2006/relationships" id="256" r:id="Rdeef8a99bd0747f2"/>
    <p:sldId xmlns:r="http://schemas.openxmlformats.org/officeDocument/2006/relationships" id="257" r:id="Rd6c071ae363e4ef5"/>
    <p:sldId xmlns:r="http://schemas.openxmlformats.org/officeDocument/2006/relationships" id="258" r:id="R2c4d05e59c064de6"/>
    <p:sldId xmlns:r="http://schemas.openxmlformats.org/officeDocument/2006/relationships" id="259" r:id="R08e1dcfa24d64230"/>
    <p:sldId xmlns:r="http://schemas.openxmlformats.org/officeDocument/2006/relationships" id="260" r:id="R259a1b10b4ed4539"/>
    <p:sldId xmlns:r="http://schemas.openxmlformats.org/officeDocument/2006/relationships" id="261" r:id="R8f9c1c757cae4f36"/>
    <p:sldId xmlns:r="http://schemas.openxmlformats.org/officeDocument/2006/relationships" id="262" r:id="R4553751754b54e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64cecd18b487d" /><Relationship Type="http://schemas.openxmlformats.org/officeDocument/2006/relationships/slide" Target="/ppt/slides/slide1.xml" Id="Rdeef8a99bd0747f2" /><Relationship Type="http://schemas.openxmlformats.org/officeDocument/2006/relationships/slide" Target="/ppt/slides/slide2.xml" Id="Rd6c071ae363e4ef5" /><Relationship Type="http://schemas.openxmlformats.org/officeDocument/2006/relationships/slide" Target="/ppt/slides/slide3.xml" Id="R2c4d05e59c064de6" /><Relationship Type="http://schemas.openxmlformats.org/officeDocument/2006/relationships/slide" Target="/ppt/slides/slide4.xml" Id="R08e1dcfa24d64230" /><Relationship Type="http://schemas.openxmlformats.org/officeDocument/2006/relationships/slide" Target="/ppt/slides/slide5.xml" Id="R259a1b10b4ed4539" /><Relationship Type="http://schemas.openxmlformats.org/officeDocument/2006/relationships/slide" Target="/ppt/slides/slide6.xml" Id="R8f9c1c757cae4f36" /><Relationship Type="http://schemas.openxmlformats.org/officeDocument/2006/relationships/slide" Target="/ppt/slides/slide7.xml" Id="R4553751754b54e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3ea2a056340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0737a9e2e4f1b" /><Relationship Type="http://schemas.openxmlformats.org/officeDocument/2006/relationships/theme" Target="/ppt/slideMasters/theme/theme1.xml" Id="R676a1b0aafc549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0737a9e2e4f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f4c9d1cef4b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c37400ef24e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7f0b88dee40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824133ef34f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5c1b8e7434e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d922ce7fd44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719b774a84e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E6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E6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E6 EIENDOM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E6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E6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E6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6 644 863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235 174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60 137 377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62 841 935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415 562 081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E6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E6E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E6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post@e6e.no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www.e6e.no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E6 EIENDOM AS</a:t>
            </a:r>
          </a:p>
        </p:txBody>
      </p:sp>
    </p:spTree>
  </p:cSld>
  <p:clrMapOvr>
    <a:masterClrMapping xmlns:a="http://schemas.openxmlformats.org/drawingml/2006/main"/>
  </p:clrMapOvr>
</p:sld>
</file>