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42fc2f7449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b0cac40ad421a"/>
  </p:sldMasterIdLst>
  <p:sldIdLst>
    <p:sldId xmlns:r="http://schemas.openxmlformats.org/officeDocument/2006/relationships" id="256" r:id="Ra054412f6955474a"/>
    <p:sldId xmlns:r="http://schemas.openxmlformats.org/officeDocument/2006/relationships" id="257" r:id="Rcd367251b98d4f16"/>
    <p:sldId xmlns:r="http://schemas.openxmlformats.org/officeDocument/2006/relationships" id="258" r:id="R3deee52560284583"/>
    <p:sldId xmlns:r="http://schemas.openxmlformats.org/officeDocument/2006/relationships" id="259" r:id="R8babf74530b74807"/>
    <p:sldId xmlns:r="http://schemas.openxmlformats.org/officeDocument/2006/relationships" id="260" r:id="Re49ed0adf8324ef2"/>
    <p:sldId xmlns:r="http://schemas.openxmlformats.org/officeDocument/2006/relationships" id="261" r:id="R0740610cde2147e3"/>
    <p:sldId xmlns:r="http://schemas.openxmlformats.org/officeDocument/2006/relationships" id="262" r:id="R8c670ae50e8a42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b0cac40ad421a" /><Relationship Type="http://schemas.openxmlformats.org/officeDocument/2006/relationships/slide" Target="/ppt/slides/slide1.xml" Id="Ra054412f6955474a" /><Relationship Type="http://schemas.openxmlformats.org/officeDocument/2006/relationships/slide" Target="/ppt/slides/slide2.xml" Id="Rcd367251b98d4f16" /><Relationship Type="http://schemas.openxmlformats.org/officeDocument/2006/relationships/slide" Target="/ppt/slides/slide3.xml" Id="R3deee52560284583" /><Relationship Type="http://schemas.openxmlformats.org/officeDocument/2006/relationships/slide" Target="/ppt/slides/slide4.xml" Id="R8babf74530b74807" /><Relationship Type="http://schemas.openxmlformats.org/officeDocument/2006/relationships/slide" Target="/ppt/slides/slide5.xml" Id="Re49ed0adf8324ef2" /><Relationship Type="http://schemas.openxmlformats.org/officeDocument/2006/relationships/slide" Target="/ppt/slides/slide6.xml" Id="R0740610cde2147e3" /><Relationship Type="http://schemas.openxmlformats.org/officeDocument/2006/relationships/slide" Target="/ppt/slides/slide7.xml" Id="R8c670ae50e8a42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084b01a71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d9432e1c84cc2" /><Relationship Type="http://schemas.openxmlformats.org/officeDocument/2006/relationships/theme" Target="/ppt/slideMasters/theme/theme1.xml" Id="R495f10818641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d9432e1c8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a9e0881ae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bb0e23751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b44ba21bf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18590f2846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1485e6d3643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196a4324b4c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ec8e82e9b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&amp;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CHRISTIAN SVÆRI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Tranggata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