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78c6d4c3a44f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67774e8b3f40c4"/>
  </p:sldMasterIdLst>
  <p:sldIdLst>
    <p:sldId xmlns:r="http://schemas.openxmlformats.org/officeDocument/2006/relationships" id="256" r:id="R08b2826852ba403f"/>
    <p:sldId xmlns:r="http://schemas.openxmlformats.org/officeDocument/2006/relationships" id="257" r:id="R3a3ef6e90d794630"/>
    <p:sldId xmlns:r="http://schemas.openxmlformats.org/officeDocument/2006/relationships" id="258" r:id="Re6d8f1bda15a4ee7"/>
    <p:sldId xmlns:r="http://schemas.openxmlformats.org/officeDocument/2006/relationships" id="259" r:id="Rb66abbf681004370"/>
    <p:sldId xmlns:r="http://schemas.openxmlformats.org/officeDocument/2006/relationships" id="260" r:id="Re3fb4a704ba648e2"/>
    <p:sldId xmlns:r="http://schemas.openxmlformats.org/officeDocument/2006/relationships" id="261" r:id="Rcf0096cc4c894f82"/>
    <p:sldId xmlns:r="http://schemas.openxmlformats.org/officeDocument/2006/relationships" id="262" r:id="R32520d4942b444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67774e8b3f40c4" /><Relationship Type="http://schemas.openxmlformats.org/officeDocument/2006/relationships/slide" Target="/ppt/slides/slide1.xml" Id="R08b2826852ba403f" /><Relationship Type="http://schemas.openxmlformats.org/officeDocument/2006/relationships/slide" Target="/ppt/slides/slide2.xml" Id="R3a3ef6e90d794630" /><Relationship Type="http://schemas.openxmlformats.org/officeDocument/2006/relationships/slide" Target="/ppt/slides/slide3.xml" Id="Re6d8f1bda15a4ee7" /><Relationship Type="http://schemas.openxmlformats.org/officeDocument/2006/relationships/slide" Target="/ppt/slides/slide4.xml" Id="Rb66abbf681004370" /><Relationship Type="http://schemas.openxmlformats.org/officeDocument/2006/relationships/slide" Target="/ppt/slides/slide5.xml" Id="Re3fb4a704ba648e2" /><Relationship Type="http://schemas.openxmlformats.org/officeDocument/2006/relationships/slide" Target="/ppt/slides/slide6.xml" Id="Rcf0096cc4c894f82" /><Relationship Type="http://schemas.openxmlformats.org/officeDocument/2006/relationships/slide" Target="/ppt/slides/slide7.xml" Id="R32520d4942b444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d5e75453c942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af11e86174bcc" /><Relationship Type="http://schemas.openxmlformats.org/officeDocument/2006/relationships/theme" Target="/ppt/slideMasters/theme/theme1.xml" Id="R9111f31e464a44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7af11e86174b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40177934a4f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922e3d32a40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0b0fcc48b4e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182e7a5f34b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5cb66a84640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03d92c3704e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3e95008c048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RAKE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RAKE HOLDING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1 176 572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1 180 072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RAKE OLE-ANDREAS NORHEIM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Hamarveien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1464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917 876 193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HOLDING AS</a:t>
            </a:r>
          </a:p>
        </p:txBody>
      </p:sp>
    </p:spTree>
  </p:cSld>
  <p:clrMapOvr>
    <a:masterClrMapping xmlns:a="http://schemas.openxmlformats.org/drawingml/2006/main"/>
  </p:clrMapOvr>
</p:sld>
</file>