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25874a021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418dc74bd64e4d"/>
  </p:sldMasterIdLst>
  <p:sldIdLst>
    <p:sldId xmlns:r="http://schemas.openxmlformats.org/officeDocument/2006/relationships" id="256" r:id="R0f12f33622834ec4"/>
    <p:sldId xmlns:r="http://schemas.openxmlformats.org/officeDocument/2006/relationships" id="257" r:id="R186961690f274bc4"/>
    <p:sldId xmlns:r="http://schemas.openxmlformats.org/officeDocument/2006/relationships" id="258" r:id="Rfdf0700b96be4e5f"/>
    <p:sldId xmlns:r="http://schemas.openxmlformats.org/officeDocument/2006/relationships" id="259" r:id="R2da4aa8c5af04d36"/>
    <p:sldId xmlns:r="http://schemas.openxmlformats.org/officeDocument/2006/relationships" id="260" r:id="R812982286415448b"/>
    <p:sldId xmlns:r="http://schemas.openxmlformats.org/officeDocument/2006/relationships" id="261" r:id="R923f68d195c44182"/>
    <p:sldId xmlns:r="http://schemas.openxmlformats.org/officeDocument/2006/relationships" id="262" r:id="R682de1bce87b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18dc74bd64e4d" /><Relationship Type="http://schemas.openxmlformats.org/officeDocument/2006/relationships/slide" Target="/ppt/slides/slide1.xml" Id="R0f12f33622834ec4" /><Relationship Type="http://schemas.openxmlformats.org/officeDocument/2006/relationships/slide" Target="/ppt/slides/slide2.xml" Id="R186961690f274bc4" /><Relationship Type="http://schemas.openxmlformats.org/officeDocument/2006/relationships/slide" Target="/ppt/slides/slide3.xml" Id="Rfdf0700b96be4e5f" /><Relationship Type="http://schemas.openxmlformats.org/officeDocument/2006/relationships/slide" Target="/ppt/slides/slide4.xml" Id="R2da4aa8c5af04d36" /><Relationship Type="http://schemas.openxmlformats.org/officeDocument/2006/relationships/slide" Target="/ppt/slides/slide5.xml" Id="R812982286415448b" /><Relationship Type="http://schemas.openxmlformats.org/officeDocument/2006/relationships/slide" Target="/ppt/slides/slide6.xml" Id="R923f68d195c44182" /><Relationship Type="http://schemas.openxmlformats.org/officeDocument/2006/relationships/slide" Target="/ppt/slides/slide7.xml" Id="R682de1bce87b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0fbda8713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86c1321e54509" /><Relationship Type="http://schemas.openxmlformats.org/officeDocument/2006/relationships/theme" Target="/ppt/slideMasters/theme/theme1.xml" Id="Ra4651da831b1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186c1321e5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4f106472f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ba3623b0d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a61eaa31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287c19133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01b205e8e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02b10b6f342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4d3e471f946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