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861904bc2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ddda3b1c7402c"/>
  </p:sldMasterIdLst>
  <p:sldIdLst>
    <p:sldId xmlns:r="http://schemas.openxmlformats.org/officeDocument/2006/relationships" id="256" r:id="Rfb475822d2744487"/>
    <p:sldId xmlns:r="http://schemas.openxmlformats.org/officeDocument/2006/relationships" id="257" r:id="R07d0e604783249db"/>
    <p:sldId xmlns:r="http://schemas.openxmlformats.org/officeDocument/2006/relationships" id="258" r:id="R78e6bbc57a8a4827"/>
    <p:sldId xmlns:r="http://schemas.openxmlformats.org/officeDocument/2006/relationships" id="259" r:id="Rbb7e715ac571472d"/>
    <p:sldId xmlns:r="http://schemas.openxmlformats.org/officeDocument/2006/relationships" id="260" r:id="Rf80773702a1849b5"/>
    <p:sldId xmlns:r="http://schemas.openxmlformats.org/officeDocument/2006/relationships" id="261" r:id="R1de44ccb87724ba9"/>
    <p:sldId xmlns:r="http://schemas.openxmlformats.org/officeDocument/2006/relationships" id="262" r:id="R463346e5a846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ddda3b1c7402c" /><Relationship Type="http://schemas.openxmlformats.org/officeDocument/2006/relationships/slide" Target="/ppt/slides/slide1.xml" Id="Rfb475822d2744487" /><Relationship Type="http://schemas.openxmlformats.org/officeDocument/2006/relationships/slide" Target="/ppt/slides/slide2.xml" Id="R07d0e604783249db" /><Relationship Type="http://schemas.openxmlformats.org/officeDocument/2006/relationships/slide" Target="/ppt/slides/slide3.xml" Id="R78e6bbc57a8a4827" /><Relationship Type="http://schemas.openxmlformats.org/officeDocument/2006/relationships/slide" Target="/ppt/slides/slide4.xml" Id="Rbb7e715ac571472d" /><Relationship Type="http://schemas.openxmlformats.org/officeDocument/2006/relationships/slide" Target="/ppt/slides/slide5.xml" Id="Rf80773702a1849b5" /><Relationship Type="http://schemas.openxmlformats.org/officeDocument/2006/relationships/slide" Target="/ppt/slides/slide6.xml" Id="R1de44ccb87724ba9" /><Relationship Type="http://schemas.openxmlformats.org/officeDocument/2006/relationships/slide" Target="/ppt/slides/slide7.xml" Id="R463346e5a846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a6b14233d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516c62dc94ee7" /><Relationship Type="http://schemas.openxmlformats.org/officeDocument/2006/relationships/theme" Target="/ppt/slideMasters/theme/theme1.xml" Id="Rc7d6a99d7420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f516c62dc9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4c62e4a98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f4fc2820e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ca4db4563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dc16e6d51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bb4d914e3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436fe5157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1637f49d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QRG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ELYSTRAND ELIJAH N G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