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d37c82cb6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83465c9f348ee"/>
  </p:sldMasterIdLst>
  <p:sldIdLst>
    <p:sldId xmlns:r="http://schemas.openxmlformats.org/officeDocument/2006/relationships" id="256" r:id="Rfd16eb9788c54632"/>
    <p:sldId xmlns:r="http://schemas.openxmlformats.org/officeDocument/2006/relationships" id="257" r:id="R2d164be033ae4efd"/>
    <p:sldId xmlns:r="http://schemas.openxmlformats.org/officeDocument/2006/relationships" id="258" r:id="Rebcdfcb7be9a409a"/>
    <p:sldId xmlns:r="http://schemas.openxmlformats.org/officeDocument/2006/relationships" id="259" r:id="R772279ad31084b1e"/>
    <p:sldId xmlns:r="http://schemas.openxmlformats.org/officeDocument/2006/relationships" id="260" r:id="R57e195adc9fb483e"/>
    <p:sldId xmlns:r="http://schemas.openxmlformats.org/officeDocument/2006/relationships" id="261" r:id="R97e580eff4504aef"/>
    <p:sldId xmlns:r="http://schemas.openxmlformats.org/officeDocument/2006/relationships" id="262" r:id="Ra0407884b67d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83465c9f348ee" /><Relationship Type="http://schemas.openxmlformats.org/officeDocument/2006/relationships/slide" Target="/ppt/slides/slide1.xml" Id="Rfd16eb9788c54632" /><Relationship Type="http://schemas.openxmlformats.org/officeDocument/2006/relationships/slide" Target="/ppt/slides/slide2.xml" Id="R2d164be033ae4efd" /><Relationship Type="http://schemas.openxmlformats.org/officeDocument/2006/relationships/slide" Target="/ppt/slides/slide3.xml" Id="Rebcdfcb7be9a409a" /><Relationship Type="http://schemas.openxmlformats.org/officeDocument/2006/relationships/slide" Target="/ppt/slides/slide4.xml" Id="R772279ad31084b1e" /><Relationship Type="http://schemas.openxmlformats.org/officeDocument/2006/relationships/slide" Target="/ppt/slides/slide5.xml" Id="R57e195adc9fb483e" /><Relationship Type="http://schemas.openxmlformats.org/officeDocument/2006/relationships/slide" Target="/ppt/slides/slide6.xml" Id="R97e580eff4504aef" /><Relationship Type="http://schemas.openxmlformats.org/officeDocument/2006/relationships/slide" Target="/ppt/slides/slide7.xml" Id="Ra0407884b67d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d27fbfd64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13f0827c464b" /><Relationship Type="http://schemas.openxmlformats.org/officeDocument/2006/relationships/theme" Target="/ppt/slideMasters/theme/theme1.xml" Id="R4dc86cbc0fdf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713f0827c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ceb04c16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b7da15fef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8eba5df0e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21bc9a39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e8c38857d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f9b2818c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5180f93a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