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5c7d381f0764b5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01580c4e0a74195"/>
  </p:sldMasterIdLst>
  <p:sldIdLst>
    <p:sldId xmlns:r="http://schemas.openxmlformats.org/officeDocument/2006/relationships" id="256" r:id="Rb47353a2fda04707"/>
    <p:sldId xmlns:r="http://schemas.openxmlformats.org/officeDocument/2006/relationships" id="257" r:id="R2cf45dc817f243e4"/>
    <p:sldId xmlns:r="http://schemas.openxmlformats.org/officeDocument/2006/relationships" id="258" r:id="Rf722ba8ed358445b"/>
    <p:sldId xmlns:r="http://schemas.openxmlformats.org/officeDocument/2006/relationships" id="259" r:id="Rfa74450a65e64c6e"/>
    <p:sldId xmlns:r="http://schemas.openxmlformats.org/officeDocument/2006/relationships" id="260" r:id="Rbc2530cf12cf46c1"/>
    <p:sldId xmlns:r="http://schemas.openxmlformats.org/officeDocument/2006/relationships" id="261" r:id="R0349130a57b84aea"/>
    <p:sldId xmlns:r="http://schemas.openxmlformats.org/officeDocument/2006/relationships" id="262" r:id="R154e2734fadf48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1580c4e0a74195" /><Relationship Type="http://schemas.openxmlformats.org/officeDocument/2006/relationships/slide" Target="/ppt/slides/slide1.xml" Id="Rb47353a2fda04707" /><Relationship Type="http://schemas.openxmlformats.org/officeDocument/2006/relationships/slide" Target="/ppt/slides/slide2.xml" Id="R2cf45dc817f243e4" /><Relationship Type="http://schemas.openxmlformats.org/officeDocument/2006/relationships/slide" Target="/ppt/slides/slide3.xml" Id="Rf722ba8ed358445b" /><Relationship Type="http://schemas.openxmlformats.org/officeDocument/2006/relationships/slide" Target="/ppt/slides/slide4.xml" Id="Rfa74450a65e64c6e" /><Relationship Type="http://schemas.openxmlformats.org/officeDocument/2006/relationships/slide" Target="/ppt/slides/slide5.xml" Id="Rbc2530cf12cf46c1" /><Relationship Type="http://schemas.openxmlformats.org/officeDocument/2006/relationships/slide" Target="/ppt/slides/slide6.xml" Id="R0349130a57b84aea" /><Relationship Type="http://schemas.openxmlformats.org/officeDocument/2006/relationships/slide" Target="/ppt/slides/slide7.xml" Id="R154e2734fadf48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571d12241f455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db97cc3f774f3f" /><Relationship Type="http://schemas.openxmlformats.org/officeDocument/2006/relationships/theme" Target="/ppt/slideMasters/theme/theme1.xml" Id="Ree79b5afaa9f43f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adb97cc3f774f3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b11fef487844e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ec0cad193d44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2d0c2195d440f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86c103ebc940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95064039d6422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8040c8b13c492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4bdc0f4b6b41e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KALD &amp; VARM INSTALLASJON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KALD &amp; VARM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KALD &amp; VARM INSTALLASJON AS ble etablert [år] og holder til i Fetsund.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KALD &amp; VARM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KALD &amp; VARM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KALD &amp; VARM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13 897 409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2 201 605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1 728 142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1 701 633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4 939 278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KALD &amp; VARM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ENGTRØ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KALD &amp; VARM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Rovenvei 253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1900 Fetsund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917 848 645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KALD &amp; VARM INSTALLASJON AS</a:t>
            </a:r>
          </a:p>
        </p:txBody>
      </p:sp>
    </p:spTree>
  </p:cSld>
  <p:clrMapOvr>
    <a:masterClrMapping xmlns:a="http://schemas.openxmlformats.org/drawingml/2006/main"/>
  </p:clrMapOvr>
</p:sld>
</file>