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2dd68cc7264d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3d5d3e05a74339"/>
  </p:sldMasterIdLst>
  <p:sldIdLst>
    <p:sldId xmlns:r="http://schemas.openxmlformats.org/officeDocument/2006/relationships" id="256" r:id="Rfa8306dfbf6747d9"/>
    <p:sldId xmlns:r="http://schemas.openxmlformats.org/officeDocument/2006/relationships" id="257" r:id="Ra5bde1a5f91c4b6d"/>
    <p:sldId xmlns:r="http://schemas.openxmlformats.org/officeDocument/2006/relationships" id="258" r:id="R9b45b8d5461643b1"/>
    <p:sldId xmlns:r="http://schemas.openxmlformats.org/officeDocument/2006/relationships" id="259" r:id="R0c4a053085d24e4c"/>
    <p:sldId xmlns:r="http://schemas.openxmlformats.org/officeDocument/2006/relationships" id="260" r:id="R66a70d2ef5a24a7b"/>
    <p:sldId xmlns:r="http://schemas.openxmlformats.org/officeDocument/2006/relationships" id="261" r:id="Rda30c66b81984344"/>
    <p:sldId xmlns:r="http://schemas.openxmlformats.org/officeDocument/2006/relationships" id="262" r:id="Rf33349c024bb47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3d5d3e05a74339" /><Relationship Type="http://schemas.openxmlformats.org/officeDocument/2006/relationships/slide" Target="/ppt/slides/slide1.xml" Id="Rfa8306dfbf6747d9" /><Relationship Type="http://schemas.openxmlformats.org/officeDocument/2006/relationships/slide" Target="/ppt/slides/slide2.xml" Id="Ra5bde1a5f91c4b6d" /><Relationship Type="http://schemas.openxmlformats.org/officeDocument/2006/relationships/slide" Target="/ppt/slides/slide3.xml" Id="R9b45b8d5461643b1" /><Relationship Type="http://schemas.openxmlformats.org/officeDocument/2006/relationships/slide" Target="/ppt/slides/slide4.xml" Id="R0c4a053085d24e4c" /><Relationship Type="http://schemas.openxmlformats.org/officeDocument/2006/relationships/slide" Target="/ppt/slides/slide5.xml" Id="R66a70d2ef5a24a7b" /><Relationship Type="http://schemas.openxmlformats.org/officeDocument/2006/relationships/slide" Target="/ppt/slides/slide6.xml" Id="Rda30c66b81984344" /><Relationship Type="http://schemas.openxmlformats.org/officeDocument/2006/relationships/slide" Target="/ppt/slides/slide7.xml" Id="Rf33349c024bb47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59e86ed0b4d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b670197104d4c" /><Relationship Type="http://schemas.openxmlformats.org/officeDocument/2006/relationships/theme" Target="/ppt/slideMasters/theme/theme1.xml" Id="R17b04bb31bcb4b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fb670197104d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1e545c2f246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2a8a44b442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4f3d50196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78e739e040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7ab30d59f43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b15782f993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1e1b1567a449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BOVIND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BOVIND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555 184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4 934 551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5 163 359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FURUSETH ANDERS BOVIND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Oberst Rodes vei 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917 840 601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BOVIND HOLDING AS</a:t>
            </a:r>
          </a:p>
        </p:txBody>
      </p:sp>
    </p:spTree>
  </p:cSld>
  <p:clrMapOvr>
    <a:masterClrMapping xmlns:a="http://schemas.openxmlformats.org/drawingml/2006/main"/>
  </p:clrMapOvr>
</p:sld>
</file>