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c44c2441bd49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7129523e0149a3"/>
  </p:sldMasterIdLst>
  <p:sldIdLst>
    <p:sldId xmlns:r="http://schemas.openxmlformats.org/officeDocument/2006/relationships" id="256" r:id="R8185a9752ac341cb"/>
    <p:sldId xmlns:r="http://schemas.openxmlformats.org/officeDocument/2006/relationships" id="257" r:id="R80181a44207e4c86"/>
    <p:sldId xmlns:r="http://schemas.openxmlformats.org/officeDocument/2006/relationships" id="258" r:id="Rf1ffea1e7d33431e"/>
    <p:sldId xmlns:r="http://schemas.openxmlformats.org/officeDocument/2006/relationships" id="259" r:id="Rda89520a26c24ab2"/>
    <p:sldId xmlns:r="http://schemas.openxmlformats.org/officeDocument/2006/relationships" id="260" r:id="Ra238b8735efa4403"/>
    <p:sldId xmlns:r="http://schemas.openxmlformats.org/officeDocument/2006/relationships" id="261" r:id="R4ce38d6bc8ab4b50"/>
    <p:sldId xmlns:r="http://schemas.openxmlformats.org/officeDocument/2006/relationships" id="262" r:id="R7ea58dfe0d734c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7129523e0149a3" /><Relationship Type="http://schemas.openxmlformats.org/officeDocument/2006/relationships/slide" Target="/ppt/slides/slide1.xml" Id="R8185a9752ac341cb" /><Relationship Type="http://schemas.openxmlformats.org/officeDocument/2006/relationships/slide" Target="/ppt/slides/slide2.xml" Id="R80181a44207e4c86" /><Relationship Type="http://schemas.openxmlformats.org/officeDocument/2006/relationships/slide" Target="/ppt/slides/slide3.xml" Id="Rf1ffea1e7d33431e" /><Relationship Type="http://schemas.openxmlformats.org/officeDocument/2006/relationships/slide" Target="/ppt/slides/slide4.xml" Id="Rda89520a26c24ab2" /><Relationship Type="http://schemas.openxmlformats.org/officeDocument/2006/relationships/slide" Target="/ppt/slides/slide5.xml" Id="Ra238b8735efa4403" /><Relationship Type="http://schemas.openxmlformats.org/officeDocument/2006/relationships/slide" Target="/ppt/slides/slide6.xml" Id="R4ce38d6bc8ab4b50" /><Relationship Type="http://schemas.openxmlformats.org/officeDocument/2006/relationships/slide" Target="/ppt/slides/slide7.xml" Id="R7ea58dfe0d734c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5a77476e0f40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0f1ee889140c8" /><Relationship Type="http://schemas.openxmlformats.org/officeDocument/2006/relationships/theme" Target="/ppt/slideMasters/theme/theme1.xml" Id="R486c9c6eb73f48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70f1ee889140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db8530ed24a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ba6cdd3a940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356c18ed54b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ab5e81f7142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21dd493af41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30271a8bb41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77c4e58cb47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IN2TO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IN2TO HOLDING AS ble etablert [år] og holder til i Odda.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134 162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6 269 850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INGVALD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TORUN SLEIRE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ERIK SLEIRE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HOLDING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Eitrheim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5750 Odda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917 839 697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