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32f072dc6847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7b30ae390d49cf"/>
  </p:sldMasterIdLst>
  <p:sldIdLst>
    <p:sldId xmlns:r="http://schemas.openxmlformats.org/officeDocument/2006/relationships" id="256" r:id="R788eef0a9888449d"/>
    <p:sldId xmlns:r="http://schemas.openxmlformats.org/officeDocument/2006/relationships" id="257" r:id="Rcd95b7e597c74a42"/>
    <p:sldId xmlns:r="http://schemas.openxmlformats.org/officeDocument/2006/relationships" id="258" r:id="R4fe73c152db8426c"/>
    <p:sldId xmlns:r="http://schemas.openxmlformats.org/officeDocument/2006/relationships" id="259" r:id="R8c9dfc0a71a440f5"/>
    <p:sldId xmlns:r="http://schemas.openxmlformats.org/officeDocument/2006/relationships" id="260" r:id="Rf2b67bbe4e654d52"/>
    <p:sldId xmlns:r="http://schemas.openxmlformats.org/officeDocument/2006/relationships" id="261" r:id="Rf53735f9f5794d4c"/>
    <p:sldId xmlns:r="http://schemas.openxmlformats.org/officeDocument/2006/relationships" id="262" r:id="R378dbf4e38f54b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7b30ae390d49cf" /><Relationship Type="http://schemas.openxmlformats.org/officeDocument/2006/relationships/slide" Target="/ppt/slides/slide1.xml" Id="R788eef0a9888449d" /><Relationship Type="http://schemas.openxmlformats.org/officeDocument/2006/relationships/slide" Target="/ppt/slides/slide2.xml" Id="Rcd95b7e597c74a42" /><Relationship Type="http://schemas.openxmlformats.org/officeDocument/2006/relationships/slide" Target="/ppt/slides/slide3.xml" Id="R4fe73c152db8426c" /><Relationship Type="http://schemas.openxmlformats.org/officeDocument/2006/relationships/slide" Target="/ppt/slides/slide4.xml" Id="R8c9dfc0a71a440f5" /><Relationship Type="http://schemas.openxmlformats.org/officeDocument/2006/relationships/slide" Target="/ppt/slides/slide5.xml" Id="Rf2b67bbe4e654d52" /><Relationship Type="http://schemas.openxmlformats.org/officeDocument/2006/relationships/slide" Target="/ppt/slides/slide6.xml" Id="Rf53735f9f5794d4c" /><Relationship Type="http://schemas.openxmlformats.org/officeDocument/2006/relationships/slide" Target="/ppt/slides/slide7.xml" Id="R378dbf4e38f54b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09abf30a0d44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2592dc4ec4324" /><Relationship Type="http://schemas.openxmlformats.org/officeDocument/2006/relationships/theme" Target="/ppt/slideMasters/theme/theme1.xml" Id="R2529f73a364147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b2592dc4ec43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610d2ac2446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4a5cb0dc244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483b6d9f648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4062037e141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05673457c49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466c24c7b44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6285da4944a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KINGS-BAY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KINGS-BAY AS ble etablert [år] og holder til i Leinøy.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170 073 457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71 854 786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72 107 407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466 450 720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665 678 509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KINGS BAY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Sævik, Myrane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6094 Leinøy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KINGS-BAY AS</a:t>
            </a:r>
          </a:p>
        </p:txBody>
      </p:sp>
    </p:spTree>
  </p:cSld>
  <p:clrMapOvr>
    <a:masterClrMapping xmlns:a="http://schemas.openxmlformats.org/drawingml/2006/main"/>
  </p:clrMapOvr>
</p:sld>
</file>