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6207c9c19847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63ac2bfbec4d1f"/>
  </p:sldMasterIdLst>
  <p:sldIdLst>
    <p:sldId xmlns:r="http://schemas.openxmlformats.org/officeDocument/2006/relationships" id="256" r:id="Rd65824e3bdbe40a9"/>
    <p:sldId xmlns:r="http://schemas.openxmlformats.org/officeDocument/2006/relationships" id="257" r:id="Rcf5fc2c83d994b8a"/>
    <p:sldId xmlns:r="http://schemas.openxmlformats.org/officeDocument/2006/relationships" id="258" r:id="R6c417c07da3146df"/>
    <p:sldId xmlns:r="http://schemas.openxmlformats.org/officeDocument/2006/relationships" id="259" r:id="R045e7a35f5b74c51"/>
    <p:sldId xmlns:r="http://schemas.openxmlformats.org/officeDocument/2006/relationships" id="260" r:id="R05e434b0110d406a"/>
    <p:sldId xmlns:r="http://schemas.openxmlformats.org/officeDocument/2006/relationships" id="261" r:id="Rc5b41debf50142ad"/>
    <p:sldId xmlns:r="http://schemas.openxmlformats.org/officeDocument/2006/relationships" id="262" r:id="Ra30ceab762184c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63ac2bfbec4d1f" /><Relationship Type="http://schemas.openxmlformats.org/officeDocument/2006/relationships/slide" Target="/ppt/slides/slide1.xml" Id="Rd65824e3bdbe40a9" /><Relationship Type="http://schemas.openxmlformats.org/officeDocument/2006/relationships/slide" Target="/ppt/slides/slide2.xml" Id="Rcf5fc2c83d994b8a" /><Relationship Type="http://schemas.openxmlformats.org/officeDocument/2006/relationships/slide" Target="/ppt/slides/slide3.xml" Id="R6c417c07da3146df" /><Relationship Type="http://schemas.openxmlformats.org/officeDocument/2006/relationships/slide" Target="/ppt/slides/slide4.xml" Id="R045e7a35f5b74c51" /><Relationship Type="http://schemas.openxmlformats.org/officeDocument/2006/relationships/slide" Target="/ppt/slides/slide5.xml" Id="R05e434b0110d406a" /><Relationship Type="http://schemas.openxmlformats.org/officeDocument/2006/relationships/slide" Target="/ppt/slides/slide6.xml" Id="Rc5b41debf50142ad" /><Relationship Type="http://schemas.openxmlformats.org/officeDocument/2006/relationships/slide" Target="/ppt/slides/slide7.xml" Id="Ra30ceab762184c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4b9c3ae2614b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9828f373a8429d" /><Relationship Type="http://schemas.openxmlformats.org/officeDocument/2006/relationships/theme" Target="/ppt/slideMasters/theme/theme1.xml" Id="Ra64c12b84a2444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9828f373a842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d78b951eb043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725374258441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7cf6468b8a4e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3c667a342b4e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5fa1e5508f4b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5d801aa70e41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c6eb9e57fb45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FÆRDER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FÆRDER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FÆRDER RØR AS ble etablert [år] og holder til i Husøysund.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FÆRDER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FÆRDER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FÆRDER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4 708 584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171 993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68 478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1 105 108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3 010 494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FÆRDER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GRANLY KATO ANDRE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FÆRDER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Færder Rør AS, Mathiasbakken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3132 Husøysund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917 829 918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FÆRDER RØR AS</a:t>
            </a:r>
          </a:p>
        </p:txBody>
      </p:sp>
    </p:spTree>
  </p:cSld>
  <p:clrMapOvr>
    <a:masterClrMapping xmlns:a="http://schemas.openxmlformats.org/drawingml/2006/main"/>
  </p:clrMapOvr>
</p:sld>
</file>