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52241fb22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198a9c4964d4e"/>
  </p:sldMasterIdLst>
  <p:sldIdLst>
    <p:sldId xmlns:r="http://schemas.openxmlformats.org/officeDocument/2006/relationships" id="256" r:id="R6d4ffe8df50d4f40"/>
    <p:sldId xmlns:r="http://schemas.openxmlformats.org/officeDocument/2006/relationships" id="257" r:id="Rb31ca693ce034284"/>
    <p:sldId xmlns:r="http://schemas.openxmlformats.org/officeDocument/2006/relationships" id="258" r:id="Rb20bde9d37294638"/>
    <p:sldId xmlns:r="http://schemas.openxmlformats.org/officeDocument/2006/relationships" id="259" r:id="R19f36b26b42c44f7"/>
    <p:sldId xmlns:r="http://schemas.openxmlformats.org/officeDocument/2006/relationships" id="260" r:id="R25017929bda54f58"/>
    <p:sldId xmlns:r="http://schemas.openxmlformats.org/officeDocument/2006/relationships" id="261" r:id="Rc8a9f56e7a6e4132"/>
    <p:sldId xmlns:r="http://schemas.openxmlformats.org/officeDocument/2006/relationships" id="262" r:id="R7cd1d6b9fff0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198a9c4964d4e" /><Relationship Type="http://schemas.openxmlformats.org/officeDocument/2006/relationships/slide" Target="/ppt/slides/slide1.xml" Id="R6d4ffe8df50d4f40" /><Relationship Type="http://schemas.openxmlformats.org/officeDocument/2006/relationships/slide" Target="/ppt/slides/slide2.xml" Id="Rb31ca693ce034284" /><Relationship Type="http://schemas.openxmlformats.org/officeDocument/2006/relationships/slide" Target="/ppt/slides/slide3.xml" Id="Rb20bde9d37294638" /><Relationship Type="http://schemas.openxmlformats.org/officeDocument/2006/relationships/slide" Target="/ppt/slides/slide4.xml" Id="R19f36b26b42c44f7" /><Relationship Type="http://schemas.openxmlformats.org/officeDocument/2006/relationships/slide" Target="/ppt/slides/slide5.xml" Id="R25017929bda54f58" /><Relationship Type="http://schemas.openxmlformats.org/officeDocument/2006/relationships/slide" Target="/ppt/slides/slide6.xml" Id="Rc8a9f56e7a6e4132" /><Relationship Type="http://schemas.openxmlformats.org/officeDocument/2006/relationships/slide" Target="/ppt/slides/slide7.xml" Id="R7cd1d6b9fff0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f90bca8ae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6f60a7b834ff3" /><Relationship Type="http://schemas.openxmlformats.org/officeDocument/2006/relationships/theme" Target="/ppt/slideMasters/theme/theme1.xml" Id="R7a6af2be585245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6f60a7b834f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3540592f3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f0a9beedc4d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6d38ddc00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20b2e5364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e0f6667db4c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2105d4ab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e7b1364fb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