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5670ebebde14d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aa416e184f4af0"/>
  </p:sldMasterIdLst>
  <p:sldIdLst>
    <p:sldId xmlns:r="http://schemas.openxmlformats.org/officeDocument/2006/relationships" id="256" r:id="R880ac5c59a26430a"/>
    <p:sldId xmlns:r="http://schemas.openxmlformats.org/officeDocument/2006/relationships" id="257" r:id="R84409c55708446c9"/>
    <p:sldId xmlns:r="http://schemas.openxmlformats.org/officeDocument/2006/relationships" id="258" r:id="Radc6b452c9a84be4"/>
    <p:sldId xmlns:r="http://schemas.openxmlformats.org/officeDocument/2006/relationships" id="259" r:id="R0af11ff220db4573"/>
    <p:sldId xmlns:r="http://schemas.openxmlformats.org/officeDocument/2006/relationships" id="260" r:id="Rfc4610c2b41a40dd"/>
    <p:sldId xmlns:r="http://schemas.openxmlformats.org/officeDocument/2006/relationships" id="261" r:id="R3a428d69cd004e1f"/>
    <p:sldId xmlns:r="http://schemas.openxmlformats.org/officeDocument/2006/relationships" id="262" r:id="R376275cc78aa498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aa416e184f4af0" /><Relationship Type="http://schemas.openxmlformats.org/officeDocument/2006/relationships/slide" Target="/ppt/slides/slide1.xml" Id="R880ac5c59a26430a" /><Relationship Type="http://schemas.openxmlformats.org/officeDocument/2006/relationships/slide" Target="/ppt/slides/slide2.xml" Id="R84409c55708446c9" /><Relationship Type="http://schemas.openxmlformats.org/officeDocument/2006/relationships/slide" Target="/ppt/slides/slide3.xml" Id="Radc6b452c9a84be4" /><Relationship Type="http://schemas.openxmlformats.org/officeDocument/2006/relationships/slide" Target="/ppt/slides/slide4.xml" Id="R0af11ff220db4573" /><Relationship Type="http://schemas.openxmlformats.org/officeDocument/2006/relationships/slide" Target="/ppt/slides/slide5.xml" Id="Rfc4610c2b41a40dd" /><Relationship Type="http://schemas.openxmlformats.org/officeDocument/2006/relationships/slide" Target="/ppt/slides/slide6.xml" Id="R3a428d69cd004e1f" /><Relationship Type="http://schemas.openxmlformats.org/officeDocument/2006/relationships/slide" Target="/ppt/slides/slide7.xml" Id="R376275cc78aa498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8e144cef9427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4fbf3c607a41f0" /><Relationship Type="http://schemas.openxmlformats.org/officeDocument/2006/relationships/theme" Target="/ppt/slideMasters/theme/theme1.xml" Id="R417859d1c78c444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94fbf3c607a41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25bbd64ac044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637f6be54e4e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b781031f824e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206a8338f14d6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4514ea4b694d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2f69c265074c1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f3f4a2e6d04d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VIVO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VIVO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−3 071 038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30 475 416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594 023 599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639 453 038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 KRISTIN E S  –  60,0 %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LITLEDALSVATN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STORVATN AS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 KRISTIN E S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Mauds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0250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917 788 413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VIVO INVEST AS</a:t>
            </a:r>
          </a:p>
        </p:txBody>
      </p:sp>
    </p:spTree>
  </p:cSld>
  <p:clrMapOvr>
    <a:masterClrMapping xmlns:a="http://schemas.openxmlformats.org/drawingml/2006/main"/>
  </p:clrMapOvr>
</p:sld>
</file>