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ee915a09644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60fa79abf4519"/>
  </p:sldMasterIdLst>
  <p:sldIdLst>
    <p:sldId xmlns:r="http://schemas.openxmlformats.org/officeDocument/2006/relationships" id="256" r:id="Rd3de81dc537746ec"/>
    <p:sldId xmlns:r="http://schemas.openxmlformats.org/officeDocument/2006/relationships" id="257" r:id="Rf48c41684c3347d5"/>
    <p:sldId xmlns:r="http://schemas.openxmlformats.org/officeDocument/2006/relationships" id="258" r:id="Re0e13dd7554741f4"/>
    <p:sldId xmlns:r="http://schemas.openxmlformats.org/officeDocument/2006/relationships" id="259" r:id="R56996e3595f54909"/>
    <p:sldId xmlns:r="http://schemas.openxmlformats.org/officeDocument/2006/relationships" id="260" r:id="Rb6d573de013442e7"/>
    <p:sldId xmlns:r="http://schemas.openxmlformats.org/officeDocument/2006/relationships" id="261" r:id="R50f04a00259d444e"/>
    <p:sldId xmlns:r="http://schemas.openxmlformats.org/officeDocument/2006/relationships" id="262" r:id="Re3330b91b4d8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60fa79abf4519" /><Relationship Type="http://schemas.openxmlformats.org/officeDocument/2006/relationships/slide" Target="/ppt/slides/slide1.xml" Id="Rd3de81dc537746ec" /><Relationship Type="http://schemas.openxmlformats.org/officeDocument/2006/relationships/slide" Target="/ppt/slides/slide2.xml" Id="Rf48c41684c3347d5" /><Relationship Type="http://schemas.openxmlformats.org/officeDocument/2006/relationships/slide" Target="/ppt/slides/slide3.xml" Id="Re0e13dd7554741f4" /><Relationship Type="http://schemas.openxmlformats.org/officeDocument/2006/relationships/slide" Target="/ppt/slides/slide4.xml" Id="R56996e3595f54909" /><Relationship Type="http://schemas.openxmlformats.org/officeDocument/2006/relationships/slide" Target="/ppt/slides/slide5.xml" Id="Rb6d573de013442e7" /><Relationship Type="http://schemas.openxmlformats.org/officeDocument/2006/relationships/slide" Target="/ppt/slides/slide6.xml" Id="R50f04a00259d444e" /><Relationship Type="http://schemas.openxmlformats.org/officeDocument/2006/relationships/slide" Target="/ppt/slides/slide7.xml" Id="Re3330b91b4d8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abada9001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8c8c5940e4195" /><Relationship Type="http://schemas.openxmlformats.org/officeDocument/2006/relationships/theme" Target="/ppt/slideMasters/theme/theme1.xml" Id="R62b80af67153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8c8c5940e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25e14cfc8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ecb7cf33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fcba70e2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232972c1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b72e4ccd3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ea78e9121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8ef050e744d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