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4e924d37cc47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41cb84dfb4aac"/>
  </p:sldMasterIdLst>
  <p:sldIdLst>
    <p:sldId xmlns:r="http://schemas.openxmlformats.org/officeDocument/2006/relationships" id="256" r:id="R147de0e0ccce4728"/>
    <p:sldId xmlns:r="http://schemas.openxmlformats.org/officeDocument/2006/relationships" id="257" r:id="Re26224951d484f75"/>
    <p:sldId xmlns:r="http://schemas.openxmlformats.org/officeDocument/2006/relationships" id="258" r:id="Rc6ad37c14eba4713"/>
    <p:sldId xmlns:r="http://schemas.openxmlformats.org/officeDocument/2006/relationships" id="259" r:id="Rbc889ace1b5d423d"/>
    <p:sldId xmlns:r="http://schemas.openxmlformats.org/officeDocument/2006/relationships" id="260" r:id="R17989fb86ae7417b"/>
    <p:sldId xmlns:r="http://schemas.openxmlformats.org/officeDocument/2006/relationships" id="261" r:id="Re6bcc6e2c22a40ce"/>
    <p:sldId xmlns:r="http://schemas.openxmlformats.org/officeDocument/2006/relationships" id="262" r:id="R4fac031644084d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41cb84dfb4aac" /><Relationship Type="http://schemas.openxmlformats.org/officeDocument/2006/relationships/slide" Target="/ppt/slides/slide1.xml" Id="R147de0e0ccce4728" /><Relationship Type="http://schemas.openxmlformats.org/officeDocument/2006/relationships/slide" Target="/ppt/slides/slide2.xml" Id="Re26224951d484f75" /><Relationship Type="http://schemas.openxmlformats.org/officeDocument/2006/relationships/slide" Target="/ppt/slides/slide3.xml" Id="Rc6ad37c14eba4713" /><Relationship Type="http://schemas.openxmlformats.org/officeDocument/2006/relationships/slide" Target="/ppt/slides/slide4.xml" Id="Rbc889ace1b5d423d" /><Relationship Type="http://schemas.openxmlformats.org/officeDocument/2006/relationships/slide" Target="/ppt/slides/slide5.xml" Id="R17989fb86ae7417b" /><Relationship Type="http://schemas.openxmlformats.org/officeDocument/2006/relationships/slide" Target="/ppt/slides/slide6.xml" Id="Re6bcc6e2c22a40ce" /><Relationship Type="http://schemas.openxmlformats.org/officeDocument/2006/relationships/slide" Target="/ppt/slides/slide7.xml" Id="R4fac031644084d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fddf175c041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300ec8d21446f" /><Relationship Type="http://schemas.openxmlformats.org/officeDocument/2006/relationships/theme" Target="/ppt/slideMasters/theme/theme1.xml" Id="Rd75567cb2c9f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2300ec8d2144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7ce4c5a574f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3cda02e9b43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22da9d3ec41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e6c265f8d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a6151655a49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8bfdd867349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94a54663645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29 922 666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30 090 721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Skogfaret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