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f5e40ca0f14d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3cff2dbf8a46f5"/>
  </p:sldMasterIdLst>
  <p:sldIdLst>
    <p:sldId xmlns:r="http://schemas.openxmlformats.org/officeDocument/2006/relationships" id="256" r:id="R8adad9c6cac54010"/>
    <p:sldId xmlns:r="http://schemas.openxmlformats.org/officeDocument/2006/relationships" id="257" r:id="Ref3576a1b81d49a3"/>
    <p:sldId xmlns:r="http://schemas.openxmlformats.org/officeDocument/2006/relationships" id="258" r:id="R5f26d624d5b24aea"/>
    <p:sldId xmlns:r="http://schemas.openxmlformats.org/officeDocument/2006/relationships" id="259" r:id="R0bc6c8413eb24c92"/>
    <p:sldId xmlns:r="http://schemas.openxmlformats.org/officeDocument/2006/relationships" id="260" r:id="Rb43b4a8f08cc478a"/>
    <p:sldId xmlns:r="http://schemas.openxmlformats.org/officeDocument/2006/relationships" id="261" r:id="R0a266aa64bea4261"/>
    <p:sldId xmlns:r="http://schemas.openxmlformats.org/officeDocument/2006/relationships" id="262" r:id="R3f057df31a6241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3cff2dbf8a46f5" /><Relationship Type="http://schemas.openxmlformats.org/officeDocument/2006/relationships/slide" Target="/ppt/slides/slide1.xml" Id="R8adad9c6cac54010" /><Relationship Type="http://schemas.openxmlformats.org/officeDocument/2006/relationships/slide" Target="/ppt/slides/slide2.xml" Id="Ref3576a1b81d49a3" /><Relationship Type="http://schemas.openxmlformats.org/officeDocument/2006/relationships/slide" Target="/ppt/slides/slide3.xml" Id="R5f26d624d5b24aea" /><Relationship Type="http://schemas.openxmlformats.org/officeDocument/2006/relationships/slide" Target="/ppt/slides/slide4.xml" Id="R0bc6c8413eb24c92" /><Relationship Type="http://schemas.openxmlformats.org/officeDocument/2006/relationships/slide" Target="/ppt/slides/slide5.xml" Id="Rb43b4a8f08cc478a" /><Relationship Type="http://schemas.openxmlformats.org/officeDocument/2006/relationships/slide" Target="/ppt/slides/slide6.xml" Id="R0a266aa64bea4261" /><Relationship Type="http://schemas.openxmlformats.org/officeDocument/2006/relationships/slide" Target="/ppt/slides/slide7.xml" Id="R3f057df31a6241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f1978aa9643e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08a761b3fe49b7" /><Relationship Type="http://schemas.openxmlformats.org/officeDocument/2006/relationships/theme" Target="/ppt/slideMasters/theme/theme1.xml" Id="R6932cbf76a3b41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08a761b3fe49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12b5510c5f4c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a69837f5144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b20d4eb02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31fc10c3941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cd679cbdf4f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aaca6e78645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481db6c54453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