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1834d7db8445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de9632b6084a47"/>
  </p:sldMasterIdLst>
  <p:sldIdLst>
    <p:sldId xmlns:r="http://schemas.openxmlformats.org/officeDocument/2006/relationships" id="256" r:id="R713ed1b152254ba1"/>
    <p:sldId xmlns:r="http://schemas.openxmlformats.org/officeDocument/2006/relationships" id="257" r:id="Rc9d3f4eec1004f03"/>
    <p:sldId xmlns:r="http://schemas.openxmlformats.org/officeDocument/2006/relationships" id="258" r:id="Rfdc8a4e158054f46"/>
    <p:sldId xmlns:r="http://schemas.openxmlformats.org/officeDocument/2006/relationships" id="259" r:id="R815e9e429274410b"/>
    <p:sldId xmlns:r="http://schemas.openxmlformats.org/officeDocument/2006/relationships" id="260" r:id="R1d92fd98017a4851"/>
    <p:sldId xmlns:r="http://schemas.openxmlformats.org/officeDocument/2006/relationships" id="261" r:id="R53021bba18ab4e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e9632b6084a47" /><Relationship Type="http://schemas.openxmlformats.org/officeDocument/2006/relationships/slide" Target="/ppt/slides/slide1.xml" Id="R713ed1b152254ba1" /><Relationship Type="http://schemas.openxmlformats.org/officeDocument/2006/relationships/slide" Target="/ppt/slides/slide2.xml" Id="Rc9d3f4eec1004f03" /><Relationship Type="http://schemas.openxmlformats.org/officeDocument/2006/relationships/slide" Target="/ppt/slides/slide3.xml" Id="Rfdc8a4e158054f46" /><Relationship Type="http://schemas.openxmlformats.org/officeDocument/2006/relationships/slide" Target="/ppt/slides/slide4.xml" Id="R815e9e429274410b" /><Relationship Type="http://schemas.openxmlformats.org/officeDocument/2006/relationships/slide" Target="/ppt/slides/slide5.xml" Id="R1d92fd98017a4851" /><Relationship Type="http://schemas.openxmlformats.org/officeDocument/2006/relationships/slide" Target="/ppt/slides/slide6.xml" Id="R53021bba18ab4e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efaacf37641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e3de256b24be7" /><Relationship Type="http://schemas.openxmlformats.org/officeDocument/2006/relationships/theme" Target="/ppt/slideMasters/theme/theme1.xml" Id="R3aeb9c9a115f4e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ee3de256b24b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75208b2ec4c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fa255a31a41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8a108f0e641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aca7616ca46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6bdb2c4f040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cff07cce74c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FINANS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BROKER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Fageråsveien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arne@bergenfinans.no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