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7ed143a2c49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9e9ef92d447f5"/>
  </p:sldMasterIdLst>
  <p:sldIdLst>
    <p:sldId xmlns:r="http://schemas.openxmlformats.org/officeDocument/2006/relationships" id="256" r:id="Rceff76b9e09b4a28"/>
    <p:sldId xmlns:r="http://schemas.openxmlformats.org/officeDocument/2006/relationships" id="257" r:id="Re560ba51979f4735"/>
    <p:sldId xmlns:r="http://schemas.openxmlformats.org/officeDocument/2006/relationships" id="258" r:id="Rdca3a5eae7134f26"/>
    <p:sldId xmlns:r="http://schemas.openxmlformats.org/officeDocument/2006/relationships" id="259" r:id="R077456cccd4b4e3f"/>
    <p:sldId xmlns:r="http://schemas.openxmlformats.org/officeDocument/2006/relationships" id="260" r:id="Rc134ed514dc44505"/>
    <p:sldId xmlns:r="http://schemas.openxmlformats.org/officeDocument/2006/relationships" id="261" r:id="Rdffc00e70c004f40"/>
    <p:sldId xmlns:r="http://schemas.openxmlformats.org/officeDocument/2006/relationships" id="262" r:id="R471f1fef6627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9e9ef92d447f5" /><Relationship Type="http://schemas.openxmlformats.org/officeDocument/2006/relationships/slide" Target="/ppt/slides/slide1.xml" Id="Rceff76b9e09b4a28" /><Relationship Type="http://schemas.openxmlformats.org/officeDocument/2006/relationships/slide" Target="/ppt/slides/slide2.xml" Id="Re560ba51979f4735" /><Relationship Type="http://schemas.openxmlformats.org/officeDocument/2006/relationships/slide" Target="/ppt/slides/slide3.xml" Id="Rdca3a5eae7134f26" /><Relationship Type="http://schemas.openxmlformats.org/officeDocument/2006/relationships/slide" Target="/ppt/slides/slide4.xml" Id="R077456cccd4b4e3f" /><Relationship Type="http://schemas.openxmlformats.org/officeDocument/2006/relationships/slide" Target="/ppt/slides/slide5.xml" Id="Rc134ed514dc44505" /><Relationship Type="http://schemas.openxmlformats.org/officeDocument/2006/relationships/slide" Target="/ppt/slides/slide6.xml" Id="Rdffc00e70c004f40" /><Relationship Type="http://schemas.openxmlformats.org/officeDocument/2006/relationships/slide" Target="/ppt/slides/slide7.xml" Id="R471f1fef6627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277dcb52e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0f1afef924ce9" /><Relationship Type="http://schemas.openxmlformats.org/officeDocument/2006/relationships/theme" Target="/ppt/slideMasters/theme/theme1.xml" Id="R9e0c47d362aa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0f1afef92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a42940220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96c95888b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56cfe1b41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58217d91c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152e15132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c19f25a14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01ca1ea74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