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bb4d49315949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75bc761e864a05"/>
  </p:sldMasterIdLst>
  <p:sldIdLst>
    <p:sldId xmlns:r="http://schemas.openxmlformats.org/officeDocument/2006/relationships" id="256" r:id="R987389a8f961474f"/>
    <p:sldId xmlns:r="http://schemas.openxmlformats.org/officeDocument/2006/relationships" id="257" r:id="Red5456e2c592464c"/>
    <p:sldId xmlns:r="http://schemas.openxmlformats.org/officeDocument/2006/relationships" id="258" r:id="R06e1471184d643d8"/>
    <p:sldId xmlns:r="http://schemas.openxmlformats.org/officeDocument/2006/relationships" id="259" r:id="R526278fe67de499b"/>
    <p:sldId xmlns:r="http://schemas.openxmlformats.org/officeDocument/2006/relationships" id="260" r:id="Rc4a9389277334d45"/>
    <p:sldId xmlns:r="http://schemas.openxmlformats.org/officeDocument/2006/relationships" id="261" r:id="Rc6b5cc22922c4eaa"/>
    <p:sldId xmlns:r="http://schemas.openxmlformats.org/officeDocument/2006/relationships" id="262" r:id="R4fb95188f6c446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75bc761e864a05" /><Relationship Type="http://schemas.openxmlformats.org/officeDocument/2006/relationships/slide" Target="/ppt/slides/slide1.xml" Id="R987389a8f961474f" /><Relationship Type="http://schemas.openxmlformats.org/officeDocument/2006/relationships/slide" Target="/ppt/slides/slide2.xml" Id="Red5456e2c592464c" /><Relationship Type="http://schemas.openxmlformats.org/officeDocument/2006/relationships/slide" Target="/ppt/slides/slide3.xml" Id="R06e1471184d643d8" /><Relationship Type="http://schemas.openxmlformats.org/officeDocument/2006/relationships/slide" Target="/ppt/slides/slide4.xml" Id="R526278fe67de499b" /><Relationship Type="http://schemas.openxmlformats.org/officeDocument/2006/relationships/slide" Target="/ppt/slides/slide5.xml" Id="Rc4a9389277334d45" /><Relationship Type="http://schemas.openxmlformats.org/officeDocument/2006/relationships/slide" Target="/ppt/slides/slide6.xml" Id="Rc6b5cc22922c4eaa" /><Relationship Type="http://schemas.openxmlformats.org/officeDocument/2006/relationships/slide" Target="/ppt/slides/slide7.xml" Id="R4fb95188f6c446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bacd957bd948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f496e1ff742e1" /><Relationship Type="http://schemas.openxmlformats.org/officeDocument/2006/relationships/theme" Target="/ppt/slideMasters/theme/theme1.xml" Id="Rb9d69115ca104c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bf496e1ff742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2f28933614e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a97fe93ca42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239ca367140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39ec3e2494b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c00cd5bf845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218994b3745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12f03a29348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3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22 421 052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ÅSHILD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