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e7de935ff4b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cc8f017269432d"/>
  </p:sldMasterIdLst>
  <p:sldIdLst>
    <p:sldId xmlns:r="http://schemas.openxmlformats.org/officeDocument/2006/relationships" id="256" r:id="R5457e9b6f3b44254"/>
    <p:sldId xmlns:r="http://schemas.openxmlformats.org/officeDocument/2006/relationships" id="257" r:id="R00cac45ff8444dac"/>
    <p:sldId xmlns:r="http://schemas.openxmlformats.org/officeDocument/2006/relationships" id="258" r:id="R1b59553c4a084bcb"/>
    <p:sldId xmlns:r="http://schemas.openxmlformats.org/officeDocument/2006/relationships" id="259" r:id="R24135519e14a4902"/>
    <p:sldId xmlns:r="http://schemas.openxmlformats.org/officeDocument/2006/relationships" id="260" r:id="R512e1ec0123142bc"/>
    <p:sldId xmlns:r="http://schemas.openxmlformats.org/officeDocument/2006/relationships" id="261" r:id="Rd2b9c7134e82440d"/>
    <p:sldId xmlns:r="http://schemas.openxmlformats.org/officeDocument/2006/relationships" id="262" r:id="R0e00a85856e2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c8f017269432d" /><Relationship Type="http://schemas.openxmlformats.org/officeDocument/2006/relationships/slide" Target="/ppt/slides/slide1.xml" Id="R5457e9b6f3b44254" /><Relationship Type="http://schemas.openxmlformats.org/officeDocument/2006/relationships/slide" Target="/ppt/slides/slide2.xml" Id="R00cac45ff8444dac" /><Relationship Type="http://schemas.openxmlformats.org/officeDocument/2006/relationships/slide" Target="/ppt/slides/slide3.xml" Id="R1b59553c4a084bcb" /><Relationship Type="http://schemas.openxmlformats.org/officeDocument/2006/relationships/slide" Target="/ppt/slides/slide4.xml" Id="R24135519e14a4902" /><Relationship Type="http://schemas.openxmlformats.org/officeDocument/2006/relationships/slide" Target="/ppt/slides/slide5.xml" Id="R512e1ec0123142bc" /><Relationship Type="http://schemas.openxmlformats.org/officeDocument/2006/relationships/slide" Target="/ppt/slides/slide6.xml" Id="Rd2b9c7134e82440d" /><Relationship Type="http://schemas.openxmlformats.org/officeDocument/2006/relationships/slide" Target="/ppt/slides/slide7.xml" Id="R0e00a85856e2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7394bdbe3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f45d2a21a4d07" /><Relationship Type="http://schemas.openxmlformats.org/officeDocument/2006/relationships/theme" Target="/ppt/slideMasters/theme/theme1.xml" Id="R40c0a558076b44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f45d2a21a4d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003878704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7ecec8847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148d95a27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5fcd06b342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8c0824a943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c0a5f32d943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f86d537bf49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