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50a7c512cb4a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2505fc062a46fb"/>
  </p:sldMasterIdLst>
  <p:sldIdLst>
    <p:sldId xmlns:r="http://schemas.openxmlformats.org/officeDocument/2006/relationships" id="256" r:id="R0def054945c849bd"/>
    <p:sldId xmlns:r="http://schemas.openxmlformats.org/officeDocument/2006/relationships" id="257" r:id="R289020b0354f4827"/>
    <p:sldId xmlns:r="http://schemas.openxmlformats.org/officeDocument/2006/relationships" id="258" r:id="R05bc0d5da2bd4d55"/>
    <p:sldId xmlns:r="http://schemas.openxmlformats.org/officeDocument/2006/relationships" id="259" r:id="R8f467ebb05804f47"/>
    <p:sldId xmlns:r="http://schemas.openxmlformats.org/officeDocument/2006/relationships" id="260" r:id="Rd4210f6070b4485c"/>
    <p:sldId xmlns:r="http://schemas.openxmlformats.org/officeDocument/2006/relationships" id="261" r:id="R171f7f62b1e24101"/>
    <p:sldId xmlns:r="http://schemas.openxmlformats.org/officeDocument/2006/relationships" id="262" r:id="R0be7a2e5540d4e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505fc062a46fb" /><Relationship Type="http://schemas.openxmlformats.org/officeDocument/2006/relationships/slide" Target="/ppt/slides/slide1.xml" Id="R0def054945c849bd" /><Relationship Type="http://schemas.openxmlformats.org/officeDocument/2006/relationships/slide" Target="/ppt/slides/slide2.xml" Id="R289020b0354f4827" /><Relationship Type="http://schemas.openxmlformats.org/officeDocument/2006/relationships/slide" Target="/ppt/slides/slide3.xml" Id="R05bc0d5da2bd4d55" /><Relationship Type="http://schemas.openxmlformats.org/officeDocument/2006/relationships/slide" Target="/ppt/slides/slide4.xml" Id="R8f467ebb05804f47" /><Relationship Type="http://schemas.openxmlformats.org/officeDocument/2006/relationships/slide" Target="/ppt/slides/slide5.xml" Id="Rd4210f6070b4485c" /><Relationship Type="http://schemas.openxmlformats.org/officeDocument/2006/relationships/slide" Target="/ppt/slides/slide6.xml" Id="R171f7f62b1e24101" /><Relationship Type="http://schemas.openxmlformats.org/officeDocument/2006/relationships/slide" Target="/ppt/slides/slide7.xml" Id="R0be7a2e5540d4e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25d9270fd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86be3f3514361" /><Relationship Type="http://schemas.openxmlformats.org/officeDocument/2006/relationships/theme" Target="/ppt/slideMasters/theme/theme1.xml" Id="R73db759f9ed6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f86be3f35143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c0a1dda29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1c630893846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f6e7224224a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45b1b94794b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0ed456700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7ad72099c48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49ab7cfa54f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IVAR KJOBERG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IVAR KJOBERG AS ble etablert [år] og holder til i Nå.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1 052 892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KJOBERG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5776 Nå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917 421 021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IVAR KJOBERG AS</a:t>
            </a:r>
          </a:p>
        </p:txBody>
      </p:sp>
    </p:spTree>
  </p:cSld>
  <p:clrMapOvr>
    <a:masterClrMapping xmlns:a="http://schemas.openxmlformats.org/drawingml/2006/main"/>
  </p:clrMapOvr>
</p:sld>
</file>