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66b0cdff0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49d172e3b436f"/>
  </p:sldMasterIdLst>
  <p:sldIdLst>
    <p:sldId xmlns:r="http://schemas.openxmlformats.org/officeDocument/2006/relationships" id="256" r:id="R0b978cce124e4f74"/>
    <p:sldId xmlns:r="http://schemas.openxmlformats.org/officeDocument/2006/relationships" id="257" r:id="R428f30a588574ce8"/>
    <p:sldId xmlns:r="http://schemas.openxmlformats.org/officeDocument/2006/relationships" id="258" r:id="Rc2087c8747004ea9"/>
    <p:sldId xmlns:r="http://schemas.openxmlformats.org/officeDocument/2006/relationships" id="259" r:id="R76eea4233adf478d"/>
    <p:sldId xmlns:r="http://schemas.openxmlformats.org/officeDocument/2006/relationships" id="260" r:id="R1af2c753f31049c8"/>
    <p:sldId xmlns:r="http://schemas.openxmlformats.org/officeDocument/2006/relationships" id="261" r:id="R10005e348f444d4d"/>
    <p:sldId xmlns:r="http://schemas.openxmlformats.org/officeDocument/2006/relationships" id="262" r:id="R9324499576b343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49d172e3b436f" /><Relationship Type="http://schemas.openxmlformats.org/officeDocument/2006/relationships/slide" Target="/ppt/slides/slide1.xml" Id="R0b978cce124e4f74" /><Relationship Type="http://schemas.openxmlformats.org/officeDocument/2006/relationships/slide" Target="/ppt/slides/slide2.xml" Id="R428f30a588574ce8" /><Relationship Type="http://schemas.openxmlformats.org/officeDocument/2006/relationships/slide" Target="/ppt/slides/slide3.xml" Id="Rc2087c8747004ea9" /><Relationship Type="http://schemas.openxmlformats.org/officeDocument/2006/relationships/slide" Target="/ppt/slides/slide4.xml" Id="R76eea4233adf478d" /><Relationship Type="http://schemas.openxmlformats.org/officeDocument/2006/relationships/slide" Target="/ppt/slides/slide5.xml" Id="R1af2c753f31049c8" /><Relationship Type="http://schemas.openxmlformats.org/officeDocument/2006/relationships/slide" Target="/ppt/slides/slide6.xml" Id="R10005e348f444d4d" /><Relationship Type="http://schemas.openxmlformats.org/officeDocument/2006/relationships/slide" Target="/ppt/slides/slide7.xml" Id="R9324499576b343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cc7dc01e840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7d8953b224633" /><Relationship Type="http://schemas.openxmlformats.org/officeDocument/2006/relationships/theme" Target="/ppt/slideMasters/theme/theme1.xml" Id="Ra5842e780c1d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7d8953b2246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688cef60340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4b8fb5e21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650e62496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5984a1c8744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5962775f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436349915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abef61de6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TAZ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TAZ TRADING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ØYDVIN OLE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Løkenåsringen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917 270 708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TAZ TRADING AS</a:t>
            </a:r>
          </a:p>
        </p:txBody>
      </p:sp>
    </p:spTree>
  </p:cSld>
  <p:clrMapOvr>
    <a:masterClrMapping xmlns:a="http://schemas.openxmlformats.org/drawingml/2006/main"/>
  </p:clrMapOvr>
</p:sld>
</file>