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3fd9048bc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2b776b7024d9b"/>
  </p:sldMasterIdLst>
  <p:sldIdLst>
    <p:sldId xmlns:r="http://schemas.openxmlformats.org/officeDocument/2006/relationships" id="256" r:id="R03ed0d354d5a4412"/>
    <p:sldId xmlns:r="http://schemas.openxmlformats.org/officeDocument/2006/relationships" id="257" r:id="R2d093e34a85648df"/>
    <p:sldId xmlns:r="http://schemas.openxmlformats.org/officeDocument/2006/relationships" id="258" r:id="Rc2cfa94140134135"/>
    <p:sldId xmlns:r="http://schemas.openxmlformats.org/officeDocument/2006/relationships" id="259" r:id="R933d43c573eb4c20"/>
    <p:sldId xmlns:r="http://schemas.openxmlformats.org/officeDocument/2006/relationships" id="260" r:id="R89e3a8f3554e4336"/>
    <p:sldId xmlns:r="http://schemas.openxmlformats.org/officeDocument/2006/relationships" id="261" r:id="Rd7f86273e455438b"/>
    <p:sldId xmlns:r="http://schemas.openxmlformats.org/officeDocument/2006/relationships" id="262" r:id="Rc390a8bdb7964f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2b776b7024d9b" /><Relationship Type="http://schemas.openxmlformats.org/officeDocument/2006/relationships/slide" Target="/ppt/slides/slide1.xml" Id="R03ed0d354d5a4412" /><Relationship Type="http://schemas.openxmlformats.org/officeDocument/2006/relationships/slide" Target="/ppt/slides/slide2.xml" Id="R2d093e34a85648df" /><Relationship Type="http://schemas.openxmlformats.org/officeDocument/2006/relationships/slide" Target="/ppt/slides/slide3.xml" Id="Rc2cfa94140134135" /><Relationship Type="http://schemas.openxmlformats.org/officeDocument/2006/relationships/slide" Target="/ppt/slides/slide4.xml" Id="R933d43c573eb4c20" /><Relationship Type="http://schemas.openxmlformats.org/officeDocument/2006/relationships/slide" Target="/ppt/slides/slide5.xml" Id="R89e3a8f3554e4336" /><Relationship Type="http://schemas.openxmlformats.org/officeDocument/2006/relationships/slide" Target="/ppt/slides/slide6.xml" Id="Rd7f86273e455438b" /><Relationship Type="http://schemas.openxmlformats.org/officeDocument/2006/relationships/slide" Target="/ppt/slides/slide7.xml" Id="Rc390a8bdb7964f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cab1e6b0c43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0c5ce8da54f1c" /><Relationship Type="http://schemas.openxmlformats.org/officeDocument/2006/relationships/theme" Target="/ppt/slideMasters/theme/theme1.xml" Id="R117ee7b7dfb442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0c5ce8da5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3ed2f8c29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64424b6c3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36a28f17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41b519834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dc99cb3fc4b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eea673ad47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34709b414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