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7319250e4845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7beed4bee84644"/>
  </p:sldMasterIdLst>
  <p:sldIdLst>
    <p:sldId xmlns:r="http://schemas.openxmlformats.org/officeDocument/2006/relationships" id="256" r:id="Rad19adab025e40ca"/>
    <p:sldId xmlns:r="http://schemas.openxmlformats.org/officeDocument/2006/relationships" id="257" r:id="R5719ac79ffb343d4"/>
    <p:sldId xmlns:r="http://schemas.openxmlformats.org/officeDocument/2006/relationships" id="258" r:id="R1226f369de824600"/>
    <p:sldId xmlns:r="http://schemas.openxmlformats.org/officeDocument/2006/relationships" id="259" r:id="R1a3f99fbdb544c47"/>
    <p:sldId xmlns:r="http://schemas.openxmlformats.org/officeDocument/2006/relationships" id="260" r:id="R46ff308a44184b8c"/>
    <p:sldId xmlns:r="http://schemas.openxmlformats.org/officeDocument/2006/relationships" id="261" r:id="R7d85184487b94102"/>
    <p:sldId xmlns:r="http://schemas.openxmlformats.org/officeDocument/2006/relationships" id="262" r:id="Rc459e4bb7f1c41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beed4bee84644" /><Relationship Type="http://schemas.openxmlformats.org/officeDocument/2006/relationships/slide" Target="/ppt/slides/slide1.xml" Id="Rad19adab025e40ca" /><Relationship Type="http://schemas.openxmlformats.org/officeDocument/2006/relationships/slide" Target="/ppt/slides/slide2.xml" Id="R5719ac79ffb343d4" /><Relationship Type="http://schemas.openxmlformats.org/officeDocument/2006/relationships/slide" Target="/ppt/slides/slide3.xml" Id="R1226f369de824600" /><Relationship Type="http://schemas.openxmlformats.org/officeDocument/2006/relationships/slide" Target="/ppt/slides/slide4.xml" Id="R1a3f99fbdb544c47" /><Relationship Type="http://schemas.openxmlformats.org/officeDocument/2006/relationships/slide" Target="/ppt/slides/slide5.xml" Id="R46ff308a44184b8c" /><Relationship Type="http://schemas.openxmlformats.org/officeDocument/2006/relationships/slide" Target="/ppt/slides/slide6.xml" Id="R7d85184487b94102" /><Relationship Type="http://schemas.openxmlformats.org/officeDocument/2006/relationships/slide" Target="/ppt/slides/slide7.xml" Id="Rc459e4bb7f1c41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399929f434b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7f07bf9784f0f" /><Relationship Type="http://schemas.openxmlformats.org/officeDocument/2006/relationships/theme" Target="/ppt/slideMasters/theme/theme1.xml" Id="Rae26a9d4a6b149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7f07bf9784f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fee9e978b4d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5b4985ff6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876d42292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32a74627243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a472ad8a347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d734790cc42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f1f6d481d48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PER-ERIK BURUD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PER-ERIK BURUD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15 748 693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15 545 929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16 445 954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87 261 160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107 721 384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BETTINA BURUD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BURUD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Cito Eiendom AS, Billingstadsletta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917 151 237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