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84f62f1a38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6df1a0aee14ab1"/>
  </p:sldMasterIdLst>
  <p:sldIdLst>
    <p:sldId xmlns:r="http://schemas.openxmlformats.org/officeDocument/2006/relationships" id="256" r:id="Ra90fe47424b24208"/>
    <p:sldId xmlns:r="http://schemas.openxmlformats.org/officeDocument/2006/relationships" id="257" r:id="R8ab54e27db6f4b50"/>
    <p:sldId xmlns:r="http://schemas.openxmlformats.org/officeDocument/2006/relationships" id="258" r:id="R451bcbc038d24953"/>
    <p:sldId xmlns:r="http://schemas.openxmlformats.org/officeDocument/2006/relationships" id="259" r:id="R58fb0b19e6924bfe"/>
    <p:sldId xmlns:r="http://schemas.openxmlformats.org/officeDocument/2006/relationships" id="260" r:id="Rd48e1baddfb44260"/>
    <p:sldId xmlns:r="http://schemas.openxmlformats.org/officeDocument/2006/relationships" id="261" r:id="R47dede80bebe4d12"/>
    <p:sldId xmlns:r="http://schemas.openxmlformats.org/officeDocument/2006/relationships" id="262" r:id="R1277318f542245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6df1a0aee14ab1" /><Relationship Type="http://schemas.openxmlformats.org/officeDocument/2006/relationships/slide" Target="/ppt/slides/slide1.xml" Id="Ra90fe47424b24208" /><Relationship Type="http://schemas.openxmlformats.org/officeDocument/2006/relationships/slide" Target="/ppt/slides/slide2.xml" Id="R8ab54e27db6f4b50" /><Relationship Type="http://schemas.openxmlformats.org/officeDocument/2006/relationships/slide" Target="/ppt/slides/slide3.xml" Id="R451bcbc038d24953" /><Relationship Type="http://schemas.openxmlformats.org/officeDocument/2006/relationships/slide" Target="/ppt/slides/slide4.xml" Id="R58fb0b19e6924bfe" /><Relationship Type="http://schemas.openxmlformats.org/officeDocument/2006/relationships/slide" Target="/ppt/slides/slide5.xml" Id="Rd48e1baddfb44260" /><Relationship Type="http://schemas.openxmlformats.org/officeDocument/2006/relationships/slide" Target="/ppt/slides/slide6.xml" Id="R47dede80bebe4d12" /><Relationship Type="http://schemas.openxmlformats.org/officeDocument/2006/relationships/slide" Target="/ppt/slides/slide7.xml" Id="R1277318f542245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4754e58724d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4231ec46c40b9" /><Relationship Type="http://schemas.openxmlformats.org/officeDocument/2006/relationships/theme" Target="/ppt/slideMasters/theme/theme1.xml" Id="Rb3b34e15045a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c4231ec46c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b3798bb194d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9cf2f65b645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da63a77654d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a3d3c05214b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2915402f44e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6b353bb554a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0872913ea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MIMER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371 839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9 152 053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13 678 783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CARSTENS-SVÄRD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CARSTENS-SVÄRD RICHARD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Dysteruds veg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917 147 213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MIMER AS</a:t>
            </a:r>
          </a:p>
        </p:txBody>
      </p:sp>
    </p:spTree>
  </p:cSld>
  <p:clrMapOvr>
    <a:masterClrMapping xmlns:a="http://schemas.openxmlformats.org/drawingml/2006/main"/>
  </p:clrMapOvr>
</p:sld>
</file>