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7940ca987045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f26f3843894ae0"/>
  </p:sldMasterIdLst>
  <p:sldIdLst>
    <p:sldId xmlns:r="http://schemas.openxmlformats.org/officeDocument/2006/relationships" id="256" r:id="R8344844df3aa4907"/>
    <p:sldId xmlns:r="http://schemas.openxmlformats.org/officeDocument/2006/relationships" id="257" r:id="Racc85ec656dc4ca0"/>
    <p:sldId xmlns:r="http://schemas.openxmlformats.org/officeDocument/2006/relationships" id="258" r:id="R115d39b330834cad"/>
    <p:sldId xmlns:r="http://schemas.openxmlformats.org/officeDocument/2006/relationships" id="259" r:id="R98cc93aeec734d22"/>
    <p:sldId xmlns:r="http://schemas.openxmlformats.org/officeDocument/2006/relationships" id="260" r:id="Rabadc851ea8945f8"/>
    <p:sldId xmlns:r="http://schemas.openxmlformats.org/officeDocument/2006/relationships" id="261" r:id="Re8004239cf664387"/>
    <p:sldId xmlns:r="http://schemas.openxmlformats.org/officeDocument/2006/relationships" id="262" r:id="Rf55c207a0896467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f26f3843894ae0" /><Relationship Type="http://schemas.openxmlformats.org/officeDocument/2006/relationships/slide" Target="/ppt/slides/slide1.xml" Id="R8344844df3aa4907" /><Relationship Type="http://schemas.openxmlformats.org/officeDocument/2006/relationships/slide" Target="/ppt/slides/slide2.xml" Id="Racc85ec656dc4ca0" /><Relationship Type="http://schemas.openxmlformats.org/officeDocument/2006/relationships/slide" Target="/ppt/slides/slide3.xml" Id="R115d39b330834cad" /><Relationship Type="http://schemas.openxmlformats.org/officeDocument/2006/relationships/slide" Target="/ppt/slides/slide4.xml" Id="R98cc93aeec734d22" /><Relationship Type="http://schemas.openxmlformats.org/officeDocument/2006/relationships/slide" Target="/ppt/slides/slide5.xml" Id="Rabadc851ea8945f8" /><Relationship Type="http://schemas.openxmlformats.org/officeDocument/2006/relationships/slide" Target="/ppt/slides/slide6.xml" Id="Re8004239cf664387" /><Relationship Type="http://schemas.openxmlformats.org/officeDocument/2006/relationships/slide" Target="/ppt/slides/slide7.xml" Id="Rf55c207a0896467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c6ce12889384d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822cadbdb646d0" /><Relationship Type="http://schemas.openxmlformats.org/officeDocument/2006/relationships/theme" Target="/ppt/slideMasters/theme/theme1.xml" Id="R29783c7b3dde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822cadbdb646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aa394caed042c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f9089e8db43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4c2312b5154f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2e7d714a946d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ee961ba24143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5345fa784341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8e48a84e04ae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BETONG OG STEIN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BETONG OG STEIN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24 399 296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3 854 537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3 370 475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2 763 038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7 695 977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AA-GRUPPEN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IWONA OG FRANZ HOLDING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PROFFZONE AS  –  31,8 %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ADAMCZYK KAMIL MARIUSZ  –  4,5 %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Ovenstadveien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96 74 99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bygg.anlegg@gmail.com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bbogs.no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917 106 908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BETONG OG STEIN AS</a:t>
            </a:r>
          </a:p>
        </p:txBody>
      </p:sp>
    </p:spTree>
  </p:cSld>
  <p:clrMapOvr>
    <a:masterClrMapping xmlns:a="http://schemas.openxmlformats.org/drawingml/2006/main"/>
  </p:clrMapOvr>
</p:sld>
</file>