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2bc80e509c42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f0ea5a14c4436f"/>
  </p:sldMasterIdLst>
  <p:sldIdLst>
    <p:sldId xmlns:r="http://schemas.openxmlformats.org/officeDocument/2006/relationships" id="256" r:id="R6e6b041eac5b4e24"/>
    <p:sldId xmlns:r="http://schemas.openxmlformats.org/officeDocument/2006/relationships" id="257" r:id="R386e90bcadfb42dd"/>
    <p:sldId xmlns:r="http://schemas.openxmlformats.org/officeDocument/2006/relationships" id="258" r:id="R756c1723af364853"/>
    <p:sldId xmlns:r="http://schemas.openxmlformats.org/officeDocument/2006/relationships" id="259" r:id="R9f5ca54398984fa0"/>
    <p:sldId xmlns:r="http://schemas.openxmlformats.org/officeDocument/2006/relationships" id="260" r:id="R95c957ee9255479a"/>
    <p:sldId xmlns:r="http://schemas.openxmlformats.org/officeDocument/2006/relationships" id="261" r:id="Ra237673da0e440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f0ea5a14c4436f" /><Relationship Type="http://schemas.openxmlformats.org/officeDocument/2006/relationships/slide" Target="/ppt/slides/slide1.xml" Id="R6e6b041eac5b4e24" /><Relationship Type="http://schemas.openxmlformats.org/officeDocument/2006/relationships/slide" Target="/ppt/slides/slide2.xml" Id="R386e90bcadfb42dd" /><Relationship Type="http://schemas.openxmlformats.org/officeDocument/2006/relationships/slide" Target="/ppt/slides/slide3.xml" Id="R756c1723af364853" /><Relationship Type="http://schemas.openxmlformats.org/officeDocument/2006/relationships/slide" Target="/ppt/slides/slide4.xml" Id="R9f5ca54398984fa0" /><Relationship Type="http://schemas.openxmlformats.org/officeDocument/2006/relationships/slide" Target="/ppt/slides/slide5.xml" Id="R95c957ee9255479a" /><Relationship Type="http://schemas.openxmlformats.org/officeDocument/2006/relationships/slide" Target="/ppt/slides/slide6.xml" Id="Ra237673da0e440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83f0b793f4b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b612059647df" /><Relationship Type="http://schemas.openxmlformats.org/officeDocument/2006/relationships/theme" Target="/ppt/slideMasters/theme/theme1.xml" Id="Ra3efe31229d3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65b612059647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2ef999cb145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a8b6532364b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f7148375f49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d5dc98c3c4b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58c9093e44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901a7dc254f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STYLESWOP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STYLESWOP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916 998 325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STYLESWOP AS</a:t>
            </a:r>
          </a:p>
        </p:txBody>
      </p:sp>
    </p:spTree>
  </p:cSld>
  <p:clrMapOvr>
    <a:masterClrMapping xmlns:a="http://schemas.openxmlformats.org/drawingml/2006/main"/>
  </p:clrMapOvr>
</p:sld>
</file>