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4aca725294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332a721194233"/>
  </p:sldMasterIdLst>
  <p:sldIdLst>
    <p:sldId xmlns:r="http://schemas.openxmlformats.org/officeDocument/2006/relationships" id="256" r:id="R0dc4ac2547dd430f"/>
    <p:sldId xmlns:r="http://schemas.openxmlformats.org/officeDocument/2006/relationships" id="257" r:id="R378a8d9dc33e4fd2"/>
    <p:sldId xmlns:r="http://schemas.openxmlformats.org/officeDocument/2006/relationships" id="258" r:id="R43cb868a164e48d9"/>
    <p:sldId xmlns:r="http://schemas.openxmlformats.org/officeDocument/2006/relationships" id="259" r:id="R5a20cb7b29e74611"/>
    <p:sldId xmlns:r="http://schemas.openxmlformats.org/officeDocument/2006/relationships" id="260" r:id="Rc606f9eba8db4ef6"/>
    <p:sldId xmlns:r="http://schemas.openxmlformats.org/officeDocument/2006/relationships" id="261" r:id="R49fd45c21087473b"/>
    <p:sldId xmlns:r="http://schemas.openxmlformats.org/officeDocument/2006/relationships" id="262" r:id="R1e34d5ddc400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332a721194233" /><Relationship Type="http://schemas.openxmlformats.org/officeDocument/2006/relationships/slide" Target="/ppt/slides/slide1.xml" Id="R0dc4ac2547dd430f" /><Relationship Type="http://schemas.openxmlformats.org/officeDocument/2006/relationships/slide" Target="/ppt/slides/slide2.xml" Id="R378a8d9dc33e4fd2" /><Relationship Type="http://schemas.openxmlformats.org/officeDocument/2006/relationships/slide" Target="/ppt/slides/slide3.xml" Id="R43cb868a164e48d9" /><Relationship Type="http://schemas.openxmlformats.org/officeDocument/2006/relationships/slide" Target="/ppt/slides/slide4.xml" Id="R5a20cb7b29e74611" /><Relationship Type="http://schemas.openxmlformats.org/officeDocument/2006/relationships/slide" Target="/ppt/slides/slide5.xml" Id="Rc606f9eba8db4ef6" /><Relationship Type="http://schemas.openxmlformats.org/officeDocument/2006/relationships/slide" Target="/ppt/slides/slide6.xml" Id="R49fd45c21087473b" /><Relationship Type="http://schemas.openxmlformats.org/officeDocument/2006/relationships/slide" Target="/ppt/slides/slide7.xml" Id="R1e34d5ddc400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fdb2e9293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000c2e0a54909" /><Relationship Type="http://schemas.openxmlformats.org/officeDocument/2006/relationships/theme" Target="/ppt/slideMasters/theme/theme1.xml" Id="R4ea2d9bcfe6544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000c2e0a5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60d7c6c1547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fbf27f98c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ffbb1091345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7f6a390fa4f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fd5e9fd647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00cc227c49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2e93b210345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