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86bb97c81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e94d6c7b94cae"/>
  </p:sldMasterIdLst>
  <p:sldIdLst>
    <p:sldId xmlns:r="http://schemas.openxmlformats.org/officeDocument/2006/relationships" id="256" r:id="R722ae49fbf5f4d2f"/>
    <p:sldId xmlns:r="http://schemas.openxmlformats.org/officeDocument/2006/relationships" id="257" r:id="R68538e0c960741c3"/>
    <p:sldId xmlns:r="http://schemas.openxmlformats.org/officeDocument/2006/relationships" id="258" r:id="Ra2c692a500fa4741"/>
    <p:sldId xmlns:r="http://schemas.openxmlformats.org/officeDocument/2006/relationships" id="259" r:id="Rc51a0b81ec4a46e7"/>
    <p:sldId xmlns:r="http://schemas.openxmlformats.org/officeDocument/2006/relationships" id="260" r:id="Rc0f5f49744504986"/>
    <p:sldId xmlns:r="http://schemas.openxmlformats.org/officeDocument/2006/relationships" id="261" r:id="R0b282cfd8bd64df7"/>
    <p:sldId xmlns:r="http://schemas.openxmlformats.org/officeDocument/2006/relationships" id="262" r:id="R6143cd8bdf15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e94d6c7b94cae" /><Relationship Type="http://schemas.openxmlformats.org/officeDocument/2006/relationships/slide" Target="/ppt/slides/slide1.xml" Id="R722ae49fbf5f4d2f" /><Relationship Type="http://schemas.openxmlformats.org/officeDocument/2006/relationships/slide" Target="/ppt/slides/slide2.xml" Id="R68538e0c960741c3" /><Relationship Type="http://schemas.openxmlformats.org/officeDocument/2006/relationships/slide" Target="/ppt/slides/slide3.xml" Id="Ra2c692a500fa4741" /><Relationship Type="http://schemas.openxmlformats.org/officeDocument/2006/relationships/slide" Target="/ppt/slides/slide4.xml" Id="Rc51a0b81ec4a46e7" /><Relationship Type="http://schemas.openxmlformats.org/officeDocument/2006/relationships/slide" Target="/ppt/slides/slide5.xml" Id="Rc0f5f49744504986" /><Relationship Type="http://schemas.openxmlformats.org/officeDocument/2006/relationships/slide" Target="/ppt/slides/slide6.xml" Id="R0b282cfd8bd64df7" /><Relationship Type="http://schemas.openxmlformats.org/officeDocument/2006/relationships/slide" Target="/ppt/slides/slide7.xml" Id="R6143cd8bdf15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a270fc0ae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aca6f0474c1e" /><Relationship Type="http://schemas.openxmlformats.org/officeDocument/2006/relationships/theme" Target="/ppt/slideMasters/theme/theme1.xml" Id="R737be5771885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dfaca6f047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3ab121ba9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63e4b452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647cea452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dfddcbfa3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f33e97b7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4040de55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ab7118eb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