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99361366284f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662f29f3824890"/>
  </p:sldMasterIdLst>
  <p:sldIdLst>
    <p:sldId xmlns:r="http://schemas.openxmlformats.org/officeDocument/2006/relationships" id="256" r:id="Rdb04f98e58044721"/>
    <p:sldId xmlns:r="http://schemas.openxmlformats.org/officeDocument/2006/relationships" id="257" r:id="R7f191e1a8b374a4a"/>
    <p:sldId xmlns:r="http://schemas.openxmlformats.org/officeDocument/2006/relationships" id="258" r:id="R5c9de5b7f3874874"/>
    <p:sldId xmlns:r="http://schemas.openxmlformats.org/officeDocument/2006/relationships" id="259" r:id="Rfa658287f7454d62"/>
    <p:sldId xmlns:r="http://schemas.openxmlformats.org/officeDocument/2006/relationships" id="260" r:id="R07d702e209dd4294"/>
    <p:sldId xmlns:r="http://schemas.openxmlformats.org/officeDocument/2006/relationships" id="261" r:id="R7d0fe7a46c464592"/>
    <p:sldId xmlns:r="http://schemas.openxmlformats.org/officeDocument/2006/relationships" id="262" r:id="Rb8d0ac53ab074d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662f29f3824890" /><Relationship Type="http://schemas.openxmlformats.org/officeDocument/2006/relationships/slide" Target="/ppt/slides/slide1.xml" Id="Rdb04f98e58044721" /><Relationship Type="http://schemas.openxmlformats.org/officeDocument/2006/relationships/slide" Target="/ppt/slides/slide2.xml" Id="R7f191e1a8b374a4a" /><Relationship Type="http://schemas.openxmlformats.org/officeDocument/2006/relationships/slide" Target="/ppt/slides/slide3.xml" Id="R5c9de5b7f3874874" /><Relationship Type="http://schemas.openxmlformats.org/officeDocument/2006/relationships/slide" Target="/ppt/slides/slide4.xml" Id="Rfa658287f7454d62" /><Relationship Type="http://schemas.openxmlformats.org/officeDocument/2006/relationships/slide" Target="/ppt/slides/slide5.xml" Id="R07d702e209dd4294" /><Relationship Type="http://schemas.openxmlformats.org/officeDocument/2006/relationships/slide" Target="/ppt/slides/slide6.xml" Id="R7d0fe7a46c464592" /><Relationship Type="http://schemas.openxmlformats.org/officeDocument/2006/relationships/slide" Target="/ppt/slides/slide7.xml" Id="Rb8d0ac53ab074d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f0db36ecb348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f8b78d5074e4e" /><Relationship Type="http://schemas.openxmlformats.org/officeDocument/2006/relationships/theme" Target="/ppt/slideMasters/theme/theme1.xml" Id="Rc391abd3ea5448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1f8b78d5074e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270a25d4449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098d16c234a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83e3eedeb4a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deba4000445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39c768bc047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e64671cbe4a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d0ea5987f41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LEEVES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LEEVES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LEEVES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LEEVES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LEEVES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LEEVES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LEEVES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HENRY COLIN TANGNES LEEVES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LEEVES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Hellerudveien 69A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916 973 721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LEEVES INVEST AS</a:t>
            </a:r>
          </a:p>
        </p:txBody>
      </p:sp>
    </p:spTree>
  </p:cSld>
  <p:clrMapOvr>
    <a:masterClrMapping xmlns:a="http://schemas.openxmlformats.org/drawingml/2006/main"/>
  </p:clrMapOvr>
</p:sld>
</file>