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c501dfba6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df4ddfaac4c57"/>
  </p:sldMasterIdLst>
  <p:sldIdLst>
    <p:sldId xmlns:r="http://schemas.openxmlformats.org/officeDocument/2006/relationships" id="256" r:id="Rb2550153d7c74509"/>
    <p:sldId xmlns:r="http://schemas.openxmlformats.org/officeDocument/2006/relationships" id="257" r:id="R5c38da2ccc9b48c4"/>
    <p:sldId xmlns:r="http://schemas.openxmlformats.org/officeDocument/2006/relationships" id="258" r:id="Rbe22abf84ba8450d"/>
    <p:sldId xmlns:r="http://schemas.openxmlformats.org/officeDocument/2006/relationships" id="259" r:id="Rcd5f244a28cd4397"/>
    <p:sldId xmlns:r="http://schemas.openxmlformats.org/officeDocument/2006/relationships" id="260" r:id="R18ffb29ecdec454f"/>
    <p:sldId xmlns:r="http://schemas.openxmlformats.org/officeDocument/2006/relationships" id="261" r:id="R55fc67d919344d05"/>
    <p:sldId xmlns:r="http://schemas.openxmlformats.org/officeDocument/2006/relationships" id="262" r:id="Re8c48189862d44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df4ddfaac4c57" /><Relationship Type="http://schemas.openxmlformats.org/officeDocument/2006/relationships/slide" Target="/ppt/slides/slide1.xml" Id="Rb2550153d7c74509" /><Relationship Type="http://schemas.openxmlformats.org/officeDocument/2006/relationships/slide" Target="/ppt/slides/slide2.xml" Id="R5c38da2ccc9b48c4" /><Relationship Type="http://schemas.openxmlformats.org/officeDocument/2006/relationships/slide" Target="/ppt/slides/slide3.xml" Id="Rbe22abf84ba8450d" /><Relationship Type="http://schemas.openxmlformats.org/officeDocument/2006/relationships/slide" Target="/ppt/slides/slide4.xml" Id="Rcd5f244a28cd4397" /><Relationship Type="http://schemas.openxmlformats.org/officeDocument/2006/relationships/slide" Target="/ppt/slides/slide5.xml" Id="R18ffb29ecdec454f" /><Relationship Type="http://schemas.openxmlformats.org/officeDocument/2006/relationships/slide" Target="/ppt/slides/slide6.xml" Id="R55fc67d919344d05" /><Relationship Type="http://schemas.openxmlformats.org/officeDocument/2006/relationships/slide" Target="/ppt/slides/slide7.xml" Id="Re8c48189862d44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98754db1246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628eca2e54c1c" /><Relationship Type="http://schemas.openxmlformats.org/officeDocument/2006/relationships/theme" Target="/ppt/slideMasters/theme/theme1.xml" Id="Rea6fccee027847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f628eca2e5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1fced3cfb46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1c8bdc79e47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a60e3d584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9f9deed23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f2abf22ad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92e3ae2f046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acc71ee9545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26 167 417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41 072 582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FINSBRÅTEN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