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f025fa4b1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7357159d04525"/>
  </p:sldMasterIdLst>
  <p:sldIdLst>
    <p:sldId xmlns:r="http://schemas.openxmlformats.org/officeDocument/2006/relationships" id="256" r:id="Rc9a00b70afc245f8"/>
    <p:sldId xmlns:r="http://schemas.openxmlformats.org/officeDocument/2006/relationships" id="257" r:id="R416f7c2135324a83"/>
    <p:sldId xmlns:r="http://schemas.openxmlformats.org/officeDocument/2006/relationships" id="258" r:id="Rc1281f51721547b3"/>
    <p:sldId xmlns:r="http://schemas.openxmlformats.org/officeDocument/2006/relationships" id="259" r:id="Rbc24e8607dc2448e"/>
    <p:sldId xmlns:r="http://schemas.openxmlformats.org/officeDocument/2006/relationships" id="260" r:id="R83b79b27f3884c52"/>
    <p:sldId xmlns:r="http://schemas.openxmlformats.org/officeDocument/2006/relationships" id="261" r:id="Rbc33647265224b6b"/>
    <p:sldId xmlns:r="http://schemas.openxmlformats.org/officeDocument/2006/relationships" id="262" r:id="R1909d13fd1f4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7357159d04525" /><Relationship Type="http://schemas.openxmlformats.org/officeDocument/2006/relationships/slide" Target="/ppt/slides/slide1.xml" Id="Rc9a00b70afc245f8" /><Relationship Type="http://schemas.openxmlformats.org/officeDocument/2006/relationships/slide" Target="/ppt/slides/slide2.xml" Id="R416f7c2135324a83" /><Relationship Type="http://schemas.openxmlformats.org/officeDocument/2006/relationships/slide" Target="/ppt/slides/slide3.xml" Id="Rc1281f51721547b3" /><Relationship Type="http://schemas.openxmlformats.org/officeDocument/2006/relationships/slide" Target="/ppt/slides/slide4.xml" Id="Rbc24e8607dc2448e" /><Relationship Type="http://schemas.openxmlformats.org/officeDocument/2006/relationships/slide" Target="/ppt/slides/slide5.xml" Id="R83b79b27f3884c52" /><Relationship Type="http://schemas.openxmlformats.org/officeDocument/2006/relationships/slide" Target="/ppt/slides/slide6.xml" Id="Rbc33647265224b6b" /><Relationship Type="http://schemas.openxmlformats.org/officeDocument/2006/relationships/slide" Target="/ppt/slides/slide7.xml" Id="R1909d13fd1f4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d7c74a5b84a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174564b2642f5" /><Relationship Type="http://schemas.openxmlformats.org/officeDocument/2006/relationships/theme" Target="/ppt/slideMasters/theme/theme1.xml" Id="R91dcacd3fa45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174564b26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a497ace0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d5ded78f3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d9c797d00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daf3c0b09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a34e8160c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84ae5b8d1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8978fdfa6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ISTID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ISTID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547 330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814 875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KRISTIN HOLEMARK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Lurane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916 854 021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ISTID HOLDING AS</a:t>
            </a:r>
          </a:p>
        </p:txBody>
      </p:sp>
    </p:spTree>
  </p:cSld>
  <p:clrMapOvr>
    <a:masterClrMapping xmlns:a="http://schemas.openxmlformats.org/drawingml/2006/main"/>
  </p:clrMapOvr>
</p:sld>
</file>