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99713e27d80456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92a928c9cf460f"/>
  </p:sldMasterIdLst>
  <p:sldIdLst>
    <p:sldId xmlns:r="http://schemas.openxmlformats.org/officeDocument/2006/relationships" id="256" r:id="Rc93ff9becc82441e"/>
    <p:sldId xmlns:r="http://schemas.openxmlformats.org/officeDocument/2006/relationships" id="257" r:id="Rcbe65a90cbff4398"/>
    <p:sldId xmlns:r="http://schemas.openxmlformats.org/officeDocument/2006/relationships" id="258" r:id="R9d4105d1306e4b89"/>
    <p:sldId xmlns:r="http://schemas.openxmlformats.org/officeDocument/2006/relationships" id="259" r:id="R7103fdac430b4ee8"/>
    <p:sldId xmlns:r="http://schemas.openxmlformats.org/officeDocument/2006/relationships" id="260" r:id="Re6aae5eb60b84874"/>
    <p:sldId xmlns:r="http://schemas.openxmlformats.org/officeDocument/2006/relationships" id="261" r:id="R18dfd4582fd04fb4"/>
    <p:sldId xmlns:r="http://schemas.openxmlformats.org/officeDocument/2006/relationships" id="262" r:id="R4821e37fd0c04a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92a928c9cf460f" /><Relationship Type="http://schemas.openxmlformats.org/officeDocument/2006/relationships/slide" Target="/ppt/slides/slide1.xml" Id="Rc93ff9becc82441e" /><Relationship Type="http://schemas.openxmlformats.org/officeDocument/2006/relationships/slide" Target="/ppt/slides/slide2.xml" Id="Rcbe65a90cbff4398" /><Relationship Type="http://schemas.openxmlformats.org/officeDocument/2006/relationships/slide" Target="/ppt/slides/slide3.xml" Id="R9d4105d1306e4b89" /><Relationship Type="http://schemas.openxmlformats.org/officeDocument/2006/relationships/slide" Target="/ppt/slides/slide4.xml" Id="R7103fdac430b4ee8" /><Relationship Type="http://schemas.openxmlformats.org/officeDocument/2006/relationships/slide" Target="/ppt/slides/slide5.xml" Id="Re6aae5eb60b84874" /><Relationship Type="http://schemas.openxmlformats.org/officeDocument/2006/relationships/slide" Target="/ppt/slides/slide6.xml" Id="R18dfd4582fd04fb4" /><Relationship Type="http://schemas.openxmlformats.org/officeDocument/2006/relationships/slide" Target="/ppt/slides/slide7.xml" Id="R4821e37fd0c04a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89e99263a3b42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1df6434f60467a" /><Relationship Type="http://schemas.openxmlformats.org/officeDocument/2006/relationships/theme" Target="/ppt/slideMasters/theme/theme1.xml" Id="Rc7a6955dde1e41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1df6434f6046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63269fa2f548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e24dc84c8453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d76aa599734ef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9d85353a6246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07c1305944a3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10928667f4c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b6b33f36e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ODD H TORJUSEN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H TORJUSEN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839 724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583 699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516 623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2 753 779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3 633 175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EIENDOM OG BEDRIFTSUTVIKLING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916 822 413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ODD H TORJUSEN AS</a:t>
            </a:r>
          </a:p>
        </p:txBody>
      </p:sp>
    </p:spTree>
  </p:cSld>
  <p:clrMapOvr>
    <a:masterClrMapping xmlns:a="http://schemas.openxmlformats.org/drawingml/2006/main"/>
  </p:clrMapOvr>
</p:sld>
</file>