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264f5c15c641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42e3751acaf495c"/>
  </p:sldMasterIdLst>
  <p:sldIdLst>
    <p:sldId xmlns:r="http://schemas.openxmlformats.org/officeDocument/2006/relationships" id="256" r:id="R32afefed1b9e4439"/>
    <p:sldId xmlns:r="http://schemas.openxmlformats.org/officeDocument/2006/relationships" id="257" r:id="R41639f26668b41ca"/>
    <p:sldId xmlns:r="http://schemas.openxmlformats.org/officeDocument/2006/relationships" id="258" r:id="Rde71bd2be3b94cd2"/>
    <p:sldId xmlns:r="http://schemas.openxmlformats.org/officeDocument/2006/relationships" id="259" r:id="Rc3e0267f7a2a4933"/>
    <p:sldId xmlns:r="http://schemas.openxmlformats.org/officeDocument/2006/relationships" id="260" r:id="Re04781d57ecc446a"/>
    <p:sldId xmlns:r="http://schemas.openxmlformats.org/officeDocument/2006/relationships" id="261" r:id="R60a49284ca23416b"/>
    <p:sldId xmlns:r="http://schemas.openxmlformats.org/officeDocument/2006/relationships" id="262" r:id="R66a7ee2c14c8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42e3751acaf495c" /><Relationship Type="http://schemas.openxmlformats.org/officeDocument/2006/relationships/slide" Target="/ppt/slides/slide1.xml" Id="R32afefed1b9e4439" /><Relationship Type="http://schemas.openxmlformats.org/officeDocument/2006/relationships/slide" Target="/ppt/slides/slide2.xml" Id="R41639f26668b41ca" /><Relationship Type="http://schemas.openxmlformats.org/officeDocument/2006/relationships/slide" Target="/ppt/slides/slide3.xml" Id="Rde71bd2be3b94cd2" /><Relationship Type="http://schemas.openxmlformats.org/officeDocument/2006/relationships/slide" Target="/ppt/slides/slide4.xml" Id="Rc3e0267f7a2a4933" /><Relationship Type="http://schemas.openxmlformats.org/officeDocument/2006/relationships/slide" Target="/ppt/slides/slide5.xml" Id="Re04781d57ecc446a" /><Relationship Type="http://schemas.openxmlformats.org/officeDocument/2006/relationships/slide" Target="/ppt/slides/slide6.xml" Id="R60a49284ca23416b" /><Relationship Type="http://schemas.openxmlformats.org/officeDocument/2006/relationships/slide" Target="/ppt/slides/slide7.xml" Id="R66a7ee2c14c8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d360d376149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5c4390df34b4f" /><Relationship Type="http://schemas.openxmlformats.org/officeDocument/2006/relationships/theme" Target="/ppt/slideMasters/theme/theme1.xml" Id="Rbf4820ac80de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d5c4390df34b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e87ccd842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3a95d32ca4e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51392859e40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db418f0584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466c8146e47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aa405909c46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cf456c0c48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VB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VB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178 945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190 250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GAJA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Rostockgata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916 738 021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VB GRUPPEN AS</a:t>
            </a:r>
          </a:p>
        </p:txBody>
      </p:sp>
    </p:spTree>
  </p:cSld>
  <p:clrMapOvr>
    <a:masterClrMapping xmlns:a="http://schemas.openxmlformats.org/drawingml/2006/main"/>
  </p:clrMapOvr>
</p:sld>
</file>