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d368f706b44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8e2e8e8e3748cc"/>
  </p:sldMasterIdLst>
  <p:sldIdLst>
    <p:sldId xmlns:r="http://schemas.openxmlformats.org/officeDocument/2006/relationships" id="256" r:id="Ra897df5c590b4897"/>
    <p:sldId xmlns:r="http://schemas.openxmlformats.org/officeDocument/2006/relationships" id="257" r:id="R18fd2a6a01964bfb"/>
    <p:sldId xmlns:r="http://schemas.openxmlformats.org/officeDocument/2006/relationships" id="258" r:id="Rcbef1fe0ad4943d3"/>
    <p:sldId xmlns:r="http://schemas.openxmlformats.org/officeDocument/2006/relationships" id="259" r:id="Rfb1600c137b7465e"/>
    <p:sldId xmlns:r="http://schemas.openxmlformats.org/officeDocument/2006/relationships" id="260" r:id="R78a6919542aa4513"/>
    <p:sldId xmlns:r="http://schemas.openxmlformats.org/officeDocument/2006/relationships" id="261" r:id="R17f4082581b449e0"/>
    <p:sldId xmlns:r="http://schemas.openxmlformats.org/officeDocument/2006/relationships" id="262" r:id="Rf823be1d0b5d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e2e8e8e3748cc" /><Relationship Type="http://schemas.openxmlformats.org/officeDocument/2006/relationships/slide" Target="/ppt/slides/slide1.xml" Id="Ra897df5c590b4897" /><Relationship Type="http://schemas.openxmlformats.org/officeDocument/2006/relationships/slide" Target="/ppt/slides/slide2.xml" Id="R18fd2a6a01964bfb" /><Relationship Type="http://schemas.openxmlformats.org/officeDocument/2006/relationships/slide" Target="/ppt/slides/slide3.xml" Id="Rcbef1fe0ad4943d3" /><Relationship Type="http://schemas.openxmlformats.org/officeDocument/2006/relationships/slide" Target="/ppt/slides/slide4.xml" Id="Rfb1600c137b7465e" /><Relationship Type="http://schemas.openxmlformats.org/officeDocument/2006/relationships/slide" Target="/ppt/slides/slide5.xml" Id="R78a6919542aa4513" /><Relationship Type="http://schemas.openxmlformats.org/officeDocument/2006/relationships/slide" Target="/ppt/slides/slide6.xml" Id="R17f4082581b449e0" /><Relationship Type="http://schemas.openxmlformats.org/officeDocument/2006/relationships/slide" Target="/ppt/slides/slide7.xml" Id="Rf823be1d0b5d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9f64f9f7c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0617fa68c46cd" /><Relationship Type="http://schemas.openxmlformats.org/officeDocument/2006/relationships/theme" Target="/ppt/slideMasters/theme/theme1.xml" Id="R2ce90fec25b44c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c0617fa68c46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db1e9147846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233ea87b644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ae927f03546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65d8a41274b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f97e3e0a442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216a1a8c046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bbdc023924e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WIIG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16 764 964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22 888 918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CAROLINE E WIIG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ØYVIND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ANDERS WIIG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OVE ARILD WIIG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117C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