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57586f495041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3461538d34d78"/>
  </p:sldMasterIdLst>
  <p:sldIdLst>
    <p:sldId xmlns:r="http://schemas.openxmlformats.org/officeDocument/2006/relationships" id="256" r:id="R831a2e60c5ba4aea"/>
    <p:sldId xmlns:r="http://schemas.openxmlformats.org/officeDocument/2006/relationships" id="257" r:id="Rd5b7306432524bd6"/>
    <p:sldId xmlns:r="http://schemas.openxmlformats.org/officeDocument/2006/relationships" id="258" r:id="Rc7d377fea1c94119"/>
    <p:sldId xmlns:r="http://schemas.openxmlformats.org/officeDocument/2006/relationships" id="259" r:id="R865c605b33354d5f"/>
    <p:sldId xmlns:r="http://schemas.openxmlformats.org/officeDocument/2006/relationships" id="260" r:id="Re201664dfa9b4abb"/>
    <p:sldId xmlns:r="http://schemas.openxmlformats.org/officeDocument/2006/relationships" id="261" r:id="Rd2faa4d44e794a45"/>
    <p:sldId xmlns:r="http://schemas.openxmlformats.org/officeDocument/2006/relationships" id="262" r:id="R0d497109c54c47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3461538d34d78" /><Relationship Type="http://schemas.openxmlformats.org/officeDocument/2006/relationships/slide" Target="/ppt/slides/slide1.xml" Id="R831a2e60c5ba4aea" /><Relationship Type="http://schemas.openxmlformats.org/officeDocument/2006/relationships/slide" Target="/ppt/slides/slide2.xml" Id="Rd5b7306432524bd6" /><Relationship Type="http://schemas.openxmlformats.org/officeDocument/2006/relationships/slide" Target="/ppt/slides/slide3.xml" Id="Rc7d377fea1c94119" /><Relationship Type="http://schemas.openxmlformats.org/officeDocument/2006/relationships/slide" Target="/ppt/slides/slide4.xml" Id="R865c605b33354d5f" /><Relationship Type="http://schemas.openxmlformats.org/officeDocument/2006/relationships/slide" Target="/ppt/slides/slide5.xml" Id="Re201664dfa9b4abb" /><Relationship Type="http://schemas.openxmlformats.org/officeDocument/2006/relationships/slide" Target="/ppt/slides/slide6.xml" Id="Rd2faa4d44e794a45" /><Relationship Type="http://schemas.openxmlformats.org/officeDocument/2006/relationships/slide" Target="/ppt/slides/slide7.xml" Id="R0d497109c54c47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24d14e5f448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56fd54b5b4f6c" /><Relationship Type="http://schemas.openxmlformats.org/officeDocument/2006/relationships/theme" Target="/ppt/slideMasters/theme/theme1.xml" Id="R4cd52395a5ed41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956fd54b5b4f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43c74fa1447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e520f10b641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38970bfc34c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6eb9f7bd342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f85a03b5447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760655a6848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ba887b75c43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FJELLVEIEN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2 011 011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KIVIJERVI EIRIK OKSÅS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9511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eirik@kivijervi.no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916 699 271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