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1cee7c515543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e6941cfd5d417b"/>
  </p:sldMasterIdLst>
  <p:sldIdLst>
    <p:sldId xmlns:r="http://schemas.openxmlformats.org/officeDocument/2006/relationships" id="256" r:id="R5ec03d4e5b5743ae"/>
    <p:sldId xmlns:r="http://schemas.openxmlformats.org/officeDocument/2006/relationships" id="257" r:id="R688a8b5506094058"/>
    <p:sldId xmlns:r="http://schemas.openxmlformats.org/officeDocument/2006/relationships" id="258" r:id="Rfea6db39fe33441e"/>
    <p:sldId xmlns:r="http://schemas.openxmlformats.org/officeDocument/2006/relationships" id="259" r:id="R706f2daecd49414c"/>
    <p:sldId xmlns:r="http://schemas.openxmlformats.org/officeDocument/2006/relationships" id="260" r:id="Rc073299285a04e2a"/>
    <p:sldId xmlns:r="http://schemas.openxmlformats.org/officeDocument/2006/relationships" id="261" r:id="R2f9d51fb932949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e6941cfd5d417b" /><Relationship Type="http://schemas.openxmlformats.org/officeDocument/2006/relationships/slide" Target="/ppt/slides/slide1.xml" Id="R5ec03d4e5b5743ae" /><Relationship Type="http://schemas.openxmlformats.org/officeDocument/2006/relationships/slide" Target="/ppt/slides/slide2.xml" Id="R688a8b5506094058" /><Relationship Type="http://schemas.openxmlformats.org/officeDocument/2006/relationships/slide" Target="/ppt/slides/slide3.xml" Id="Rfea6db39fe33441e" /><Relationship Type="http://schemas.openxmlformats.org/officeDocument/2006/relationships/slide" Target="/ppt/slides/slide4.xml" Id="R706f2daecd49414c" /><Relationship Type="http://schemas.openxmlformats.org/officeDocument/2006/relationships/slide" Target="/ppt/slides/slide5.xml" Id="Rc073299285a04e2a" /><Relationship Type="http://schemas.openxmlformats.org/officeDocument/2006/relationships/slide" Target="/ppt/slides/slide6.xml" Id="R2f9d51fb932949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35471cc33340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4ac73c2554278" /><Relationship Type="http://schemas.openxmlformats.org/officeDocument/2006/relationships/theme" Target="/ppt/slideMasters/theme/theme1.xml" Id="R63bae68e20c249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74ac73c25542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377265c6049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8c32dc2bb4f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0ca9b32a642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881f615b642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553a47ba24e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6fe06ffac4e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CHILL RETRO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