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8a03367d0245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a7817a6cf24066"/>
  </p:sldMasterIdLst>
  <p:sldIdLst>
    <p:sldId xmlns:r="http://schemas.openxmlformats.org/officeDocument/2006/relationships" id="256" r:id="Rdee33b03fc964017"/>
    <p:sldId xmlns:r="http://schemas.openxmlformats.org/officeDocument/2006/relationships" id="257" r:id="R4c75d550d0ae495c"/>
    <p:sldId xmlns:r="http://schemas.openxmlformats.org/officeDocument/2006/relationships" id="258" r:id="Rcd1f37fdd6b343af"/>
    <p:sldId xmlns:r="http://schemas.openxmlformats.org/officeDocument/2006/relationships" id="259" r:id="Rf7b93d5b2f044ec8"/>
    <p:sldId xmlns:r="http://schemas.openxmlformats.org/officeDocument/2006/relationships" id="260" r:id="Re543867ddbd14d6b"/>
    <p:sldId xmlns:r="http://schemas.openxmlformats.org/officeDocument/2006/relationships" id="261" r:id="R0f968cf36f3e432b"/>
    <p:sldId xmlns:r="http://schemas.openxmlformats.org/officeDocument/2006/relationships" id="262" r:id="Re25c2848cc944d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a7817a6cf24066" /><Relationship Type="http://schemas.openxmlformats.org/officeDocument/2006/relationships/slide" Target="/ppt/slides/slide1.xml" Id="Rdee33b03fc964017" /><Relationship Type="http://schemas.openxmlformats.org/officeDocument/2006/relationships/slide" Target="/ppt/slides/slide2.xml" Id="R4c75d550d0ae495c" /><Relationship Type="http://schemas.openxmlformats.org/officeDocument/2006/relationships/slide" Target="/ppt/slides/slide3.xml" Id="Rcd1f37fdd6b343af" /><Relationship Type="http://schemas.openxmlformats.org/officeDocument/2006/relationships/slide" Target="/ppt/slides/slide4.xml" Id="Rf7b93d5b2f044ec8" /><Relationship Type="http://schemas.openxmlformats.org/officeDocument/2006/relationships/slide" Target="/ppt/slides/slide5.xml" Id="Re543867ddbd14d6b" /><Relationship Type="http://schemas.openxmlformats.org/officeDocument/2006/relationships/slide" Target="/ppt/slides/slide6.xml" Id="R0f968cf36f3e432b" /><Relationship Type="http://schemas.openxmlformats.org/officeDocument/2006/relationships/slide" Target="/ppt/slides/slide7.xml" Id="Re25c2848cc944d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418003e8eb43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be8934f6b41f1" /><Relationship Type="http://schemas.openxmlformats.org/officeDocument/2006/relationships/theme" Target="/ppt/slideMasters/theme/theme1.xml" Id="Re8cf9a50a4d547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abe8934f6b41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cda1a587b48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84a40088143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9bfea59cd41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e16708a434c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94fa9e87b4d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bd6c74d5248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1801bab7743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SOKA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SOKA INVEST AS ble etablert [år] og holder til i Lierskogen.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19 427 596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34 250 023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41 415 466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BREVIK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Sagaveien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3420 Lierskogen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916 666 721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