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5c0da6dd314b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903abbf5a04e06"/>
  </p:sldMasterIdLst>
  <p:sldIdLst>
    <p:sldId xmlns:r="http://schemas.openxmlformats.org/officeDocument/2006/relationships" id="256" r:id="Rac7b5bdec4764f64"/>
    <p:sldId xmlns:r="http://schemas.openxmlformats.org/officeDocument/2006/relationships" id="257" r:id="R31eb9faa7d5f40b4"/>
    <p:sldId xmlns:r="http://schemas.openxmlformats.org/officeDocument/2006/relationships" id="258" r:id="Rae42f6a26b624e83"/>
    <p:sldId xmlns:r="http://schemas.openxmlformats.org/officeDocument/2006/relationships" id="259" r:id="R063ddb1b60714121"/>
    <p:sldId xmlns:r="http://schemas.openxmlformats.org/officeDocument/2006/relationships" id="260" r:id="R104e39baa6f549e8"/>
    <p:sldId xmlns:r="http://schemas.openxmlformats.org/officeDocument/2006/relationships" id="261" r:id="Rf95c0fe6753b4e32"/>
    <p:sldId xmlns:r="http://schemas.openxmlformats.org/officeDocument/2006/relationships" id="262" r:id="R5d2a984738e2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03abbf5a04e06" /><Relationship Type="http://schemas.openxmlformats.org/officeDocument/2006/relationships/slide" Target="/ppt/slides/slide1.xml" Id="Rac7b5bdec4764f64" /><Relationship Type="http://schemas.openxmlformats.org/officeDocument/2006/relationships/slide" Target="/ppt/slides/slide2.xml" Id="R31eb9faa7d5f40b4" /><Relationship Type="http://schemas.openxmlformats.org/officeDocument/2006/relationships/slide" Target="/ppt/slides/slide3.xml" Id="Rae42f6a26b624e83" /><Relationship Type="http://schemas.openxmlformats.org/officeDocument/2006/relationships/slide" Target="/ppt/slides/slide4.xml" Id="R063ddb1b60714121" /><Relationship Type="http://schemas.openxmlformats.org/officeDocument/2006/relationships/slide" Target="/ppt/slides/slide5.xml" Id="R104e39baa6f549e8" /><Relationship Type="http://schemas.openxmlformats.org/officeDocument/2006/relationships/slide" Target="/ppt/slides/slide6.xml" Id="Rf95c0fe6753b4e32" /><Relationship Type="http://schemas.openxmlformats.org/officeDocument/2006/relationships/slide" Target="/ppt/slides/slide7.xml" Id="R5d2a984738e2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818878bd848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0a20b36b54e7d" /><Relationship Type="http://schemas.openxmlformats.org/officeDocument/2006/relationships/theme" Target="/ppt/slideMasters/theme/theme1.xml" Id="R3995162047b44a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90a20b36b54e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588733f184e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cef83f83c43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5e908baf24e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36ce1a36648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5add74d6c4c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846c1ab7945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d99924c8742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 STRESS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 STRESS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1 977 607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2 984 709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 REZA NEJATIAN-GHORESHI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HAUER ÅRHUS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