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075030e1e40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adbb85c3864a8b"/>
  </p:sldMasterIdLst>
  <p:sldIdLst>
    <p:sldId xmlns:r="http://schemas.openxmlformats.org/officeDocument/2006/relationships" id="256" r:id="R1f21805f99864625"/>
    <p:sldId xmlns:r="http://schemas.openxmlformats.org/officeDocument/2006/relationships" id="257" r:id="Rf2b677503c424c63"/>
    <p:sldId xmlns:r="http://schemas.openxmlformats.org/officeDocument/2006/relationships" id="258" r:id="Re5935c48a5da450b"/>
    <p:sldId xmlns:r="http://schemas.openxmlformats.org/officeDocument/2006/relationships" id="259" r:id="R77acbf3b46b343a0"/>
    <p:sldId xmlns:r="http://schemas.openxmlformats.org/officeDocument/2006/relationships" id="260" r:id="R0d1594d691c14cf6"/>
    <p:sldId xmlns:r="http://schemas.openxmlformats.org/officeDocument/2006/relationships" id="261" r:id="R8401572f73eb4ec7"/>
    <p:sldId xmlns:r="http://schemas.openxmlformats.org/officeDocument/2006/relationships" id="262" r:id="R4d60e8a1106543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dbb85c3864a8b" /><Relationship Type="http://schemas.openxmlformats.org/officeDocument/2006/relationships/slide" Target="/ppt/slides/slide1.xml" Id="R1f21805f99864625" /><Relationship Type="http://schemas.openxmlformats.org/officeDocument/2006/relationships/slide" Target="/ppt/slides/slide2.xml" Id="Rf2b677503c424c63" /><Relationship Type="http://schemas.openxmlformats.org/officeDocument/2006/relationships/slide" Target="/ppt/slides/slide3.xml" Id="Re5935c48a5da450b" /><Relationship Type="http://schemas.openxmlformats.org/officeDocument/2006/relationships/slide" Target="/ppt/slides/slide4.xml" Id="R77acbf3b46b343a0" /><Relationship Type="http://schemas.openxmlformats.org/officeDocument/2006/relationships/slide" Target="/ppt/slides/slide5.xml" Id="R0d1594d691c14cf6" /><Relationship Type="http://schemas.openxmlformats.org/officeDocument/2006/relationships/slide" Target="/ppt/slides/slide6.xml" Id="R8401572f73eb4ec7" /><Relationship Type="http://schemas.openxmlformats.org/officeDocument/2006/relationships/slide" Target="/ppt/slides/slide7.xml" Id="R4d60e8a1106543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a5706cb8248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b8a308fdf4328" /><Relationship Type="http://schemas.openxmlformats.org/officeDocument/2006/relationships/theme" Target="/ppt/slideMasters/theme/theme1.xml" Id="Ra552df222fd8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cb8a308fdf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ec46adb7c47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ac14b9b8147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d7bc05d99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bf17b3d74c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6e29f959d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46bedd25342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fa2ed0222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THEOFINE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THEOFINE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23 375 784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31 397 925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DIDRIK C BRAGER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Homans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