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ae72abcfb43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d890e468704e25"/>
  </p:sldMasterIdLst>
  <p:sldIdLst>
    <p:sldId xmlns:r="http://schemas.openxmlformats.org/officeDocument/2006/relationships" id="256" r:id="R974814f7099e4477"/>
    <p:sldId xmlns:r="http://schemas.openxmlformats.org/officeDocument/2006/relationships" id="257" r:id="Rf1b1af8feb4d430f"/>
    <p:sldId xmlns:r="http://schemas.openxmlformats.org/officeDocument/2006/relationships" id="258" r:id="R57e66366cb7c4944"/>
    <p:sldId xmlns:r="http://schemas.openxmlformats.org/officeDocument/2006/relationships" id="259" r:id="R51a2f1e7ef4f4d41"/>
    <p:sldId xmlns:r="http://schemas.openxmlformats.org/officeDocument/2006/relationships" id="260" r:id="Rce2fa4f0baad42cf"/>
    <p:sldId xmlns:r="http://schemas.openxmlformats.org/officeDocument/2006/relationships" id="261" r:id="R07aaced8de3a4fbb"/>
    <p:sldId xmlns:r="http://schemas.openxmlformats.org/officeDocument/2006/relationships" id="262" r:id="R83604d2e8780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890e468704e25" /><Relationship Type="http://schemas.openxmlformats.org/officeDocument/2006/relationships/slide" Target="/ppt/slides/slide1.xml" Id="R974814f7099e4477" /><Relationship Type="http://schemas.openxmlformats.org/officeDocument/2006/relationships/slide" Target="/ppt/slides/slide2.xml" Id="Rf1b1af8feb4d430f" /><Relationship Type="http://schemas.openxmlformats.org/officeDocument/2006/relationships/slide" Target="/ppt/slides/slide3.xml" Id="R57e66366cb7c4944" /><Relationship Type="http://schemas.openxmlformats.org/officeDocument/2006/relationships/slide" Target="/ppt/slides/slide4.xml" Id="R51a2f1e7ef4f4d41" /><Relationship Type="http://schemas.openxmlformats.org/officeDocument/2006/relationships/slide" Target="/ppt/slides/slide5.xml" Id="Rce2fa4f0baad42cf" /><Relationship Type="http://schemas.openxmlformats.org/officeDocument/2006/relationships/slide" Target="/ppt/slides/slide6.xml" Id="R07aaced8de3a4fbb" /><Relationship Type="http://schemas.openxmlformats.org/officeDocument/2006/relationships/slide" Target="/ppt/slides/slide7.xml" Id="R83604d2e8780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4655efff943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9104106aa4c20" /><Relationship Type="http://schemas.openxmlformats.org/officeDocument/2006/relationships/theme" Target="/ppt/slideMasters/theme/theme1.xml" Id="Rc2ab135e335849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d9104106aa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d1f1615e647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6b2fbd42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9651e5c7140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a7e0a9ac743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960d5f7f6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6f5e6e8e7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42216e193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THEOFINE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THEOFINE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31 397 925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CHRISTIAN BRAGER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