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c484363c9749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e8e9b65df64b89"/>
  </p:sldMasterIdLst>
  <p:sldIdLst>
    <p:sldId xmlns:r="http://schemas.openxmlformats.org/officeDocument/2006/relationships" id="256" r:id="Rf94886654fdf4282"/>
    <p:sldId xmlns:r="http://schemas.openxmlformats.org/officeDocument/2006/relationships" id="257" r:id="Rc5009cc33f734dab"/>
    <p:sldId xmlns:r="http://schemas.openxmlformats.org/officeDocument/2006/relationships" id="258" r:id="R68530d98b87a48ac"/>
    <p:sldId xmlns:r="http://schemas.openxmlformats.org/officeDocument/2006/relationships" id="259" r:id="Rf2e73cd4a1a24507"/>
    <p:sldId xmlns:r="http://schemas.openxmlformats.org/officeDocument/2006/relationships" id="260" r:id="R5815f4772ef647b3"/>
    <p:sldId xmlns:r="http://schemas.openxmlformats.org/officeDocument/2006/relationships" id="261" r:id="R1c34793a6c144bb6"/>
    <p:sldId xmlns:r="http://schemas.openxmlformats.org/officeDocument/2006/relationships" id="262" r:id="Ra59a1aba27d54a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e8e9b65df64b89" /><Relationship Type="http://schemas.openxmlformats.org/officeDocument/2006/relationships/slide" Target="/ppt/slides/slide1.xml" Id="Rf94886654fdf4282" /><Relationship Type="http://schemas.openxmlformats.org/officeDocument/2006/relationships/slide" Target="/ppt/slides/slide2.xml" Id="Rc5009cc33f734dab" /><Relationship Type="http://schemas.openxmlformats.org/officeDocument/2006/relationships/slide" Target="/ppt/slides/slide3.xml" Id="R68530d98b87a48ac" /><Relationship Type="http://schemas.openxmlformats.org/officeDocument/2006/relationships/slide" Target="/ppt/slides/slide4.xml" Id="Rf2e73cd4a1a24507" /><Relationship Type="http://schemas.openxmlformats.org/officeDocument/2006/relationships/slide" Target="/ppt/slides/slide5.xml" Id="R5815f4772ef647b3" /><Relationship Type="http://schemas.openxmlformats.org/officeDocument/2006/relationships/slide" Target="/ppt/slides/slide6.xml" Id="R1c34793a6c144bb6" /><Relationship Type="http://schemas.openxmlformats.org/officeDocument/2006/relationships/slide" Target="/ppt/slides/slide7.xml" Id="Ra59a1aba27d54a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e5d28c939e46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e6704670747bb" /><Relationship Type="http://schemas.openxmlformats.org/officeDocument/2006/relationships/theme" Target="/ppt/slideMasters/theme/theme1.xml" Id="R7f5d7095cf8049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9e6704670747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e26fb02d04a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58cbc71c343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1d280b1a14a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bbf323ead4b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235a3189544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752cecc5c40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30bd93e3843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SWOOP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SWOOP GROUP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201 863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3 009 665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3 059 672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MARTIN WIK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Kalvedalsveien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916 640 471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