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9bd8dbef649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08daee5a054e6b"/>
  </p:sldMasterIdLst>
  <p:sldIdLst>
    <p:sldId xmlns:r="http://schemas.openxmlformats.org/officeDocument/2006/relationships" id="256" r:id="Re9662fb9fd1b4ae2"/>
    <p:sldId xmlns:r="http://schemas.openxmlformats.org/officeDocument/2006/relationships" id="257" r:id="R61f22058cffc4ea9"/>
    <p:sldId xmlns:r="http://schemas.openxmlformats.org/officeDocument/2006/relationships" id="258" r:id="Rda180670e88b46dd"/>
    <p:sldId xmlns:r="http://schemas.openxmlformats.org/officeDocument/2006/relationships" id="259" r:id="Rce512a73ed7b4969"/>
    <p:sldId xmlns:r="http://schemas.openxmlformats.org/officeDocument/2006/relationships" id="260" r:id="R6cbc717389814396"/>
    <p:sldId xmlns:r="http://schemas.openxmlformats.org/officeDocument/2006/relationships" id="261" r:id="Rf23d20d5d4324a25"/>
    <p:sldId xmlns:r="http://schemas.openxmlformats.org/officeDocument/2006/relationships" id="262" r:id="R24faea2cd2c1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8daee5a054e6b" /><Relationship Type="http://schemas.openxmlformats.org/officeDocument/2006/relationships/slide" Target="/ppt/slides/slide1.xml" Id="Re9662fb9fd1b4ae2" /><Relationship Type="http://schemas.openxmlformats.org/officeDocument/2006/relationships/slide" Target="/ppt/slides/slide2.xml" Id="R61f22058cffc4ea9" /><Relationship Type="http://schemas.openxmlformats.org/officeDocument/2006/relationships/slide" Target="/ppt/slides/slide3.xml" Id="Rda180670e88b46dd" /><Relationship Type="http://schemas.openxmlformats.org/officeDocument/2006/relationships/slide" Target="/ppt/slides/slide4.xml" Id="Rce512a73ed7b4969" /><Relationship Type="http://schemas.openxmlformats.org/officeDocument/2006/relationships/slide" Target="/ppt/slides/slide5.xml" Id="R6cbc717389814396" /><Relationship Type="http://schemas.openxmlformats.org/officeDocument/2006/relationships/slide" Target="/ppt/slides/slide6.xml" Id="Rf23d20d5d4324a25" /><Relationship Type="http://schemas.openxmlformats.org/officeDocument/2006/relationships/slide" Target="/ppt/slides/slide7.xml" Id="R24faea2cd2c1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7705715f943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9cb9030044c17" /><Relationship Type="http://schemas.openxmlformats.org/officeDocument/2006/relationships/theme" Target="/ppt/slideMasters/theme/theme1.xml" Id="Rd9d1dbfc90dd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9cb903004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313ec7c70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f49934bcd43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ce44c5003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110b592854e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a46e0c00a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a68493cbe4a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5c53afac8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