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130f49e41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6a70353624443"/>
  </p:sldMasterIdLst>
  <p:sldIdLst>
    <p:sldId xmlns:r="http://schemas.openxmlformats.org/officeDocument/2006/relationships" id="256" r:id="Rea1ed1d0fd9a44e9"/>
    <p:sldId xmlns:r="http://schemas.openxmlformats.org/officeDocument/2006/relationships" id="257" r:id="R68e61c7bdf2e4344"/>
    <p:sldId xmlns:r="http://schemas.openxmlformats.org/officeDocument/2006/relationships" id="258" r:id="R6265f7863d744e95"/>
    <p:sldId xmlns:r="http://schemas.openxmlformats.org/officeDocument/2006/relationships" id="259" r:id="R9fa54c47c8484db4"/>
    <p:sldId xmlns:r="http://schemas.openxmlformats.org/officeDocument/2006/relationships" id="260" r:id="R9221f8a9b4dd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6a70353624443" /><Relationship Type="http://schemas.openxmlformats.org/officeDocument/2006/relationships/slide" Target="/ppt/slides/slide1.xml" Id="Rea1ed1d0fd9a44e9" /><Relationship Type="http://schemas.openxmlformats.org/officeDocument/2006/relationships/slide" Target="/ppt/slides/slide2.xml" Id="R68e61c7bdf2e4344" /><Relationship Type="http://schemas.openxmlformats.org/officeDocument/2006/relationships/slide" Target="/ppt/slides/slide3.xml" Id="R6265f7863d744e95" /><Relationship Type="http://schemas.openxmlformats.org/officeDocument/2006/relationships/slide" Target="/ppt/slides/slide4.xml" Id="R9fa54c47c8484db4" /><Relationship Type="http://schemas.openxmlformats.org/officeDocument/2006/relationships/slide" Target="/ppt/slides/slide5.xml" Id="R9221f8a9b4dd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c8971cd97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36ec6effe4247" /><Relationship Type="http://schemas.openxmlformats.org/officeDocument/2006/relationships/theme" Target="/ppt/slideMasters/theme/theme1.xml" Id="R271d5bec5a224c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36ec6effe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b78703cdf45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03832db8e42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035d66105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8d129b94041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601fa6f85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SCENEKUNST SØR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SCENEKUNST SØR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post@scenekunstsor.no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www.scenekunstsor.no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