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0107b5ec14a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2d2fe9630437b"/>
  </p:sldMasterIdLst>
  <p:sldIdLst>
    <p:sldId xmlns:r="http://schemas.openxmlformats.org/officeDocument/2006/relationships" id="256" r:id="R086cca850a244b7d"/>
    <p:sldId xmlns:r="http://schemas.openxmlformats.org/officeDocument/2006/relationships" id="257" r:id="R22d96dfa7ea74256"/>
    <p:sldId xmlns:r="http://schemas.openxmlformats.org/officeDocument/2006/relationships" id="258" r:id="R753292a724114f7f"/>
    <p:sldId xmlns:r="http://schemas.openxmlformats.org/officeDocument/2006/relationships" id="259" r:id="R0d3127601e1f4c9b"/>
    <p:sldId xmlns:r="http://schemas.openxmlformats.org/officeDocument/2006/relationships" id="260" r:id="R42bbdc7a723046e3"/>
    <p:sldId xmlns:r="http://schemas.openxmlformats.org/officeDocument/2006/relationships" id="261" r:id="Rf20b4b8afdc24414"/>
    <p:sldId xmlns:r="http://schemas.openxmlformats.org/officeDocument/2006/relationships" id="262" r:id="Rf4070229a55b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2d2fe9630437b" /><Relationship Type="http://schemas.openxmlformats.org/officeDocument/2006/relationships/slide" Target="/ppt/slides/slide1.xml" Id="R086cca850a244b7d" /><Relationship Type="http://schemas.openxmlformats.org/officeDocument/2006/relationships/slide" Target="/ppt/slides/slide2.xml" Id="R22d96dfa7ea74256" /><Relationship Type="http://schemas.openxmlformats.org/officeDocument/2006/relationships/slide" Target="/ppt/slides/slide3.xml" Id="R753292a724114f7f" /><Relationship Type="http://schemas.openxmlformats.org/officeDocument/2006/relationships/slide" Target="/ppt/slides/slide4.xml" Id="R0d3127601e1f4c9b" /><Relationship Type="http://schemas.openxmlformats.org/officeDocument/2006/relationships/slide" Target="/ppt/slides/slide5.xml" Id="R42bbdc7a723046e3" /><Relationship Type="http://schemas.openxmlformats.org/officeDocument/2006/relationships/slide" Target="/ppt/slides/slide6.xml" Id="Rf20b4b8afdc24414" /><Relationship Type="http://schemas.openxmlformats.org/officeDocument/2006/relationships/slide" Target="/ppt/slides/slide7.xml" Id="Rf4070229a55b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80d9bb50b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8cb60f194ab6" /><Relationship Type="http://schemas.openxmlformats.org/officeDocument/2006/relationships/theme" Target="/ppt/slideMasters/theme/theme1.xml" Id="R79cb798ec431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c8cb60f19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bf82abd7e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7a0f40e36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2e93304a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103304510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3df602b2d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1b34c63a544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f77d50963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