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0b51ef6a742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88836872b4e88"/>
  </p:sldMasterIdLst>
  <p:sldIdLst>
    <p:sldId xmlns:r="http://schemas.openxmlformats.org/officeDocument/2006/relationships" id="256" r:id="Rfe4d1b6445ee47b0"/>
    <p:sldId xmlns:r="http://schemas.openxmlformats.org/officeDocument/2006/relationships" id="257" r:id="Re17e7f4718a94f31"/>
    <p:sldId xmlns:r="http://schemas.openxmlformats.org/officeDocument/2006/relationships" id="258" r:id="Rfc0ff078ef5d4904"/>
    <p:sldId xmlns:r="http://schemas.openxmlformats.org/officeDocument/2006/relationships" id="259" r:id="R0db155b6ae9f451d"/>
    <p:sldId xmlns:r="http://schemas.openxmlformats.org/officeDocument/2006/relationships" id="260" r:id="R4ea484ae911a4abd"/>
    <p:sldId xmlns:r="http://schemas.openxmlformats.org/officeDocument/2006/relationships" id="261" r:id="Rd97b850403244a2c"/>
    <p:sldId xmlns:r="http://schemas.openxmlformats.org/officeDocument/2006/relationships" id="262" r:id="R8802e86eeefa42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88836872b4e88" /><Relationship Type="http://schemas.openxmlformats.org/officeDocument/2006/relationships/slide" Target="/ppt/slides/slide1.xml" Id="Rfe4d1b6445ee47b0" /><Relationship Type="http://schemas.openxmlformats.org/officeDocument/2006/relationships/slide" Target="/ppt/slides/slide2.xml" Id="Re17e7f4718a94f31" /><Relationship Type="http://schemas.openxmlformats.org/officeDocument/2006/relationships/slide" Target="/ppt/slides/slide3.xml" Id="Rfc0ff078ef5d4904" /><Relationship Type="http://schemas.openxmlformats.org/officeDocument/2006/relationships/slide" Target="/ppt/slides/slide4.xml" Id="R0db155b6ae9f451d" /><Relationship Type="http://schemas.openxmlformats.org/officeDocument/2006/relationships/slide" Target="/ppt/slides/slide5.xml" Id="R4ea484ae911a4abd" /><Relationship Type="http://schemas.openxmlformats.org/officeDocument/2006/relationships/slide" Target="/ppt/slides/slide6.xml" Id="Rd97b850403244a2c" /><Relationship Type="http://schemas.openxmlformats.org/officeDocument/2006/relationships/slide" Target="/ppt/slides/slide7.xml" Id="R8802e86eeefa42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a5e660b0546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0ace73ebc4a04" /><Relationship Type="http://schemas.openxmlformats.org/officeDocument/2006/relationships/theme" Target="/ppt/slideMasters/theme/theme1.xml" Id="R224e72dbe9db4c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0ace73ebc4a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573d019e1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295900589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d741a9bb448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74ed48234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ae44b741242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b1bb49b31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ab897d02546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